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3" r:id="rId5"/>
    <p:sldMasterId id="2147483678" r:id="rId6"/>
    <p:sldMasterId id="2147483696" r:id="rId7"/>
  </p:sldMasterIdLst>
  <p:notesMasterIdLst>
    <p:notesMasterId r:id="rId32"/>
  </p:notesMasterIdLst>
  <p:sldIdLst>
    <p:sldId id="429" r:id="rId8"/>
    <p:sldId id="757" r:id="rId9"/>
    <p:sldId id="403" r:id="rId10"/>
    <p:sldId id="685" r:id="rId11"/>
    <p:sldId id="681" r:id="rId12"/>
    <p:sldId id="355" r:id="rId13"/>
    <p:sldId id="828" r:id="rId14"/>
    <p:sldId id="880" r:id="rId15"/>
    <p:sldId id="847" r:id="rId16"/>
    <p:sldId id="884" r:id="rId17"/>
    <p:sldId id="885" r:id="rId18"/>
    <p:sldId id="831" r:id="rId19"/>
    <p:sldId id="833" r:id="rId20"/>
    <p:sldId id="832" r:id="rId21"/>
    <p:sldId id="856" r:id="rId22"/>
    <p:sldId id="313" r:id="rId23"/>
    <p:sldId id="886" r:id="rId24"/>
    <p:sldId id="859" r:id="rId25"/>
    <p:sldId id="391" r:id="rId26"/>
    <p:sldId id="284" r:id="rId27"/>
    <p:sldId id="834" r:id="rId28"/>
    <p:sldId id="860" r:id="rId29"/>
    <p:sldId id="875" r:id="rId30"/>
    <p:sldId id="891" r:id="rId31"/>
  </p:sldIdLst>
  <p:sldSz cx="9144000" cy="5143500" type="screen16x9"/>
  <p:notesSz cx="6797675" cy="9926638"/>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7" userDrawn="1">
          <p15:clr>
            <a:srgbClr val="A4A3A4"/>
          </p15:clr>
        </p15:guide>
        <p15:guide id="2" pos="2109" userDrawn="1">
          <p15:clr>
            <a:srgbClr val="A4A3A4"/>
          </p15:clr>
        </p15:guide>
        <p15:guide id="3" pos="612" userDrawn="1">
          <p15:clr>
            <a:srgbClr val="A4A3A4"/>
          </p15:clr>
        </p15:guide>
        <p15:guide id="5" pos="2880" userDrawn="1">
          <p15:clr>
            <a:srgbClr val="A4A3A4"/>
          </p15:clr>
        </p15:guide>
        <p15:guide id="6" orient="horz" pos="1393" userDrawn="1">
          <p15:clr>
            <a:srgbClr val="A4A3A4"/>
          </p15:clr>
        </p15:guide>
        <p15:guide id="7" orient="horz" pos="1076" userDrawn="1">
          <p15:clr>
            <a:srgbClr val="A4A3A4"/>
          </p15:clr>
        </p15:guide>
        <p15:guide id="8" orient="horz" pos="2074" userDrawn="1">
          <p15:clr>
            <a:srgbClr val="A4A3A4"/>
          </p15:clr>
        </p15:guide>
        <p15:guide id="9" pos="514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DOUL, Camille" initials="BC" lastIdx="2" clrIdx="0">
    <p:extLst>
      <p:ext uri="{19B8F6BF-5375-455C-9EA6-DF929625EA0E}">
        <p15:presenceInfo xmlns:p15="http://schemas.microsoft.com/office/powerpoint/2012/main" userId="S-1-5-21-3641078771-3653456904-245653651-1700296" providerId="AD"/>
      </p:ext>
    </p:extLst>
  </p:cmAuthor>
  <p:cmAuthor id="2" name="Nora CHATTI" initials="NC" lastIdx="7" clrIdx="1">
    <p:extLst>
      <p:ext uri="{19B8F6BF-5375-455C-9EA6-DF929625EA0E}">
        <p15:presenceInfo xmlns:p15="http://schemas.microsoft.com/office/powerpoint/2012/main" userId="S-1-5-21-82917604-3350384610-545415537-529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66A1"/>
    <a:srgbClr val="FF6F4C"/>
    <a:srgbClr val="68C5B3"/>
    <a:srgbClr val="99FFCC"/>
    <a:srgbClr val="CCECFF"/>
    <a:srgbClr val="FF9900"/>
    <a:srgbClr val="009999"/>
    <a:srgbClr val="357745"/>
    <a:srgbClr val="407D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77" autoAdjust="0"/>
    <p:restoredTop sz="93883" autoAdjust="0"/>
  </p:normalViewPr>
  <p:slideViewPr>
    <p:cSldViewPr snapToGrid="0">
      <p:cViewPr varScale="1">
        <p:scale>
          <a:sx n="90" d="100"/>
          <a:sy n="90" d="100"/>
        </p:scale>
        <p:origin x="640" y="56"/>
      </p:cViewPr>
      <p:guideLst>
        <p:guide orient="horz" pos="667"/>
        <p:guide pos="2109"/>
        <p:guide pos="612"/>
        <p:guide pos="2880"/>
        <p:guide orient="horz" pos="1393"/>
        <p:guide orient="horz" pos="1076"/>
        <p:guide orient="horz" pos="2074"/>
        <p:guide pos="514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TUTA Laura" userId="248e6986-00cd-4b40-9b6e-ea9a8e2ebf80" providerId="ADAL" clId="{F6E7897A-7A40-48AD-9F2B-077A49D3D625}"/>
    <pc:docChg chg="custSel addSld delSld modSld sldOrd">
      <pc:chgData name="TATUTA Laura" userId="248e6986-00cd-4b40-9b6e-ea9a8e2ebf80" providerId="ADAL" clId="{F6E7897A-7A40-48AD-9F2B-077A49D3D625}" dt="2024-02-23T08:42:49.028" v="243" actId="20577"/>
      <pc:docMkLst>
        <pc:docMk/>
      </pc:docMkLst>
      <pc:sldChg chg="modNotesTx">
        <pc:chgData name="TATUTA Laura" userId="248e6986-00cd-4b40-9b6e-ea9a8e2ebf80" providerId="ADAL" clId="{F6E7897A-7A40-48AD-9F2B-077A49D3D625}" dt="2024-02-23T06:51:59.222" v="104" actId="20577"/>
        <pc:sldMkLst>
          <pc:docMk/>
          <pc:sldMk cId="1184640807" sldId="355"/>
        </pc:sldMkLst>
      </pc:sldChg>
      <pc:sldChg chg="modNotesTx">
        <pc:chgData name="TATUTA Laura" userId="248e6986-00cd-4b40-9b6e-ea9a8e2ebf80" providerId="ADAL" clId="{F6E7897A-7A40-48AD-9F2B-077A49D3D625}" dt="2024-02-23T06:51:07.444" v="92" actId="20577"/>
        <pc:sldMkLst>
          <pc:docMk/>
          <pc:sldMk cId="3428624995" sldId="391"/>
        </pc:sldMkLst>
      </pc:sldChg>
      <pc:sldChg chg="modNotesTx">
        <pc:chgData name="TATUTA Laura" userId="248e6986-00cd-4b40-9b6e-ea9a8e2ebf80" providerId="ADAL" clId="{F6E7897A-7A40-48AD-9F2B-077A49D3D625}" dt="2024-02-23T06:52:01.351" v="105" actId="20577"/>
        <pc:sldMkLst>
          <pc:docMk/>
          <pc:sldMk cId="1293618862" sldId="681"/>
        </pc:sldMkLst>
      </pc:sldChg>
      <pc:sldChg chg="modNotesTx">
        <pc:chgData name="TATUTA Laura" userId="248e6986-00cd-4b40-9b6e-ea9a8e2ebf80" providerId="ADAL" clId="{F6E7897A-7A40-48AD-9F2B-077A49D3D625}" dt="2024-02-23T06:52:04.365" v="106" actId="20577"/>
        <pc:sldMkLst>
          <pc:docMk/>
          <pc:sldMk cId="0" sldId="685"/>
        </pc:sldMkLst>
      </pc:sldChg>
      <pc:sldChg chg="modNotesTx">
        <pc:chgData name="TATUTA Laura" userId="248e6986-00cd-4b40-9b6e-ea9a8e2ebf80" providerId="ADAL" clId="{F6E7897A-7A40-48AD-9F2B-077A49D3D625}" dt="2024-02-23T06:51:54.339" v="103" actId="20577"/>
        <pc:sldMkLst>
          <pc:docMk/>
          <pc:sldMk cId="1462012404" sldId="828"/>
        </pc:sldMkLst>
      </pc:sldChg>
      <pc:sldChg chg="modNotesTx">
        <pc:chgData name="TATUTA Laura" userId="248e6986-00cd-4b40-9b6e-ea9a8e2ebf80" providerId="ADAL" clId="{F6E7897A-7A40-48AD-9F2B-077A49D3D625}" dt="2024-02-23T06:51:42.520" v="99" actId="20577"/>
        <pc:sldMkLst>
          <pc:docMk/>
          <pc:sldMk cId="1060405204" sldId="831"/>
        </pc:sldMkLst>
      </pc:sldChg>
      <pc:sldChg chg="modNotesTx">
        <pc:chgData name="TATUTA Laura" userId="248e6986-00cd-4b40-9b6e-ea9a8e2ebf80" providerId="ADAL" clId="{F6E7897A-7A40-48AD-9F2B-077A49D3D625}" dt="2024-02-23T06:51:36.272" v="97" actId="20577"/>
        <pc:sldMkLst>
          <pc:docMk/>
          <pc:sldMk cId="3444574936" sldId="832"/>
        </pc:sldMkLst>
      </pc:sldChg>
      <pc:sldChg chg="modNotesTx">
        <pc:chgData name="TATUTA Laura" userId="248e6986-00cd-4b40-9b6e-ea9a8e2ebf80" providerId="ADAL" clId="{F6E7897A-7A40-48AD-9F2B-077A49D3D625}" dt="2024-02-23T06:51:39.277" v="98" actId="20577"/>
        <pc:sldMkLst>
          <pc:docMk/>
          <pc:sldMk cId="1778245160" sldId="833"/>
        </pc:sldMkLst>
      </pc:sldChg>
      <pc:sldChg chg="modSp">
        <pc:chgData name="TATUTA Laura" userId="248e6986-00cd-4b40-9b6e-ea9a8e2ebf80" providerId="ADAL" clId="{F6E7897A-7A40-48AD-9F2B-077A49D3D625}" dt="2024-02-23T08:41:45.217" v="242" actId="20577"/>
        <pc:sldMkLst>
          <pc:docMk/>
          <pc:sldMk cId="1089109117" sldId="834"/>
        </pc:sldMkLst>
        <pc:spChg chg="mod">
          <ac:chgData name="TATUTA Laura" userId="248e6986-00cd-4b40-9b6e-ea9a8e2ebf80" providerId="ADAL" clId="{F6E7897A-7A40-48AD-9F2B-077A49D3D625}" dt="2024-02-23T08:41:45.217" v="242" actId="20577"/>
          <ac:spMkLst>
            <pc:docMk/>
            <pc:sldMk cId="1089109117" sldId="834"/>
            <ac:spMk id="3" creationId="{6DF2F5B9-B4BA-48E6-9BEE-1E1AA972419D}"/>
          </ac:spMkLst>
        </pc:spChg>
      </pc:sldChg>
      <pc:sldChg chg="modNotesTx">
        <pc:chgData name="TATUTA Laura" userId="248e6986-00cd-4b40-9b6e-ea9a8e2ebf80" providerId="ADAL" clId="{F6E7897A-7A40-48AD-9F2B-077A49D3D625}" dt="2024-02-23T06:51:46.679" v="100" actId="20577"/>
        <pc:sldMkLst>
          <pc:docMk/>
          <pc:sldMk cId="4162899505" sldId="847"/>
        </pc:sldMkLst>
      </pc:sldChg>
      <pc:sldChg chg="modNotesTx">
        <pc:chgData name="TATUTA Laura" userId="248e6986-00cd-4b40-9b6e-ea9a8e2ebf80" providerId="ADAL" clId="{F6E7897A-7A40-48AD-9F2B-077A49D3D625}" dt="2024-02-23T06:51:27.835" v="95" actId="20577"/>
        <pc:sldMkLst>
          <pc:docMk/>
          <pc:sldMk cId="2885433429" sldId="859"/>
        </pc:sldMkLst>
      </pc:sldChg>
      <pc:sldChg chg="modSp">
        <pc:chgData name="TATUTA Laura" userId="248e6986-00cd-4b40-9b6e-ea9a8e2ebf80" providerId="ADAL" clId="{F6E7897A-7A40-48AD-9F2B-077A49D3D625}" dt="2024-02-23T08:42:49.028" v="243" actId="20577"/>
        <pc:sldMkLst>
          <pc:docMk/>
          <pc:sldMk cId="124681480" sldId="860"/>
        </pc:sldMkLst>
        <pc:spChg chg="mod">
          <ac:chgData name="TATUTA Laura" userId="248e6986-00cd-4b40-9b6e-ea9a8e2ebf80" providerId="ADAL" clId="{F6E7897A-7A40-48AD-9F2B-077A49D3D625}" dt="2024-02-23T08:42:49.028" v="243" actId="20577"/>
          <ac:spMkLst>
            <pc:docMk/>
            <pc:sldMk cId="124681480" sldId="860"/>
            <ac:spMk id="3" creationId="{6DF2F5B9-B4BA-48E6-9BEE-1E1AA972419D}"/>
          </ac:spMkLst>
        </pc:spChg>
      </pc:sldChg>
      <pc:sldChg chg="add ord">
        <pc:chgData name="TATUTA Laura" userId="248e6986-00cd-4b40-9b6e-ea9a8e2ebf80" providerId="ADAL" clId="{F6E7897A-7A40-48AD-9F2B-077A49D3D625}" dt="2024-02-23T06:51:21.322" v="94"/>
        <pc:sldMkLst>
          <pc:docMk/>
          <pc:sldMk cId="844149306" sldId="875"/>
        </pc:sldMkLst>
      </pc:sldChg>
      <pc:sldChg chg="modNotesTx">
        <pc:chgData name="TATUTA Laura" userId="248e6986-00cd-4b40-9b6e-ea9a8e2ebf80" providerId="ADAL" clId="{F6E7897A-7A40-48AD-9F2B-077A49D3D625}" dt="2024-02-23T06:51:49.401" v="101" actId="20577"/>
        <pc:sldMkLst>
          <pc:docMk/>
          <pc:sldMk cId="2214299647" sldId="880"/>
        </pc:sldMkLst>
      </pc:sldChg>
      <pc:sldChg chg="modNotesTx">
        <pc:chgData name="TATUTA Laura" userId="248e6986-00cd-4b40-9b6e-ea9a8e2ebf80" providerId="ADAL" clId="{F6E7897A-7A40-48AD-9F2B-077A49D3D625}" dt="2024-02-23T06:51:30.297" v="96" actId="20577"/>
        <pc:sldMkLst>
          <pc:docMk/>
          <pc:sldMk cId="0" sldId="886"/>
        </pc:sldMkLst>
      </pc:sldChg>
      <pc:sldChg chg="del">
        <pc:chgData name="TATUTA Laura" userId="248e6986-00cd-4b40-9b6e-ea9a8e2ebf80" providerId="ADAL" clId="{F6E7897A-7A40-48AD-9F2B-077A49D3D625}" dt="2024-02-23T06:44:42.257" v="0" actId="2696"/>
        <pc:sldMkLst>
          <pc:docMk/>
          <pc:sldMk cId="3823368859" sldId="887"/>
        </pc:sldMkLst>
      </pc:sldChg>
      <pc:sldChg chg="del">
        <pc:chgData name="TATUTA Laura" userId="248e6986-00cd-4b40-9b6e-ea9a8e2ebf80" providerId="ADAL" clId="{F6E7897A-7A40-48AD-9F2B-077A49D3D625}" dt="2024-02-23T06:44:42.257" v="1" actId="2696"/>
        <pc:sldMkLst>
          <pc:docMk/>
          <pc:sldMk cId="425066911" sldId="888"/>
        </pc:sldMkLst>
      </pc:sldChg>
      <pc:sldChg chg="del">
        <pc:chgData name="TATUTA Laura" userId="248e6986-00cd-4b40-9b6e-ea9a8e2ebf80" providerId="ADAL" clId="{F6E7897A-7A40-48AD-9F2B-077A49D3D625}" dt="2024-02-23T06:44:42.273" v="3" actId="2696"/>
        <pc:sldMkLst>
          <pc:docMk/>
          <pc:sldMk cId="1639553313" sldId="889"/>
        </pc:sldMkLst>
      </pc:sldChg>
      <pc:sldChg chg="del">
        <pc:chgData name="TATUTA Laura" userId="248e6986-00cd-4b40-9b6e-ea9a8e2ebf80" providerId="ADAL" clId="{F6E7897A-7A40-48AD-9F2B-077A49D3D625}" dt="2024-02-23T06:44:42.273" v="2" actId="2696"/>
        <pc:sldMkLst>
          <pc:docMk/>
          <pc:sldMk cId="3644644133" sldId="89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lyceefrancaisro-my.sharepoint.com/personal/laura_tatuta_lyceefrancais_ro/Documents/Desktop/Laura/FONDATION/NL/annonce%20nouveau%20tarifs/2024-25/Evolutie%20costuri%20eg%20electric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'evolution investissements'!$D$3</c:f>
              <c:strCache>
                <c:ptCount val="1"/>
                <c:pt idx="0">
                  <c:v>Valeur investissement (RON)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'evolution investissements'!$C$4:$C$7</c:f>
              <c:strCache>
                <c:ptCount val="4"/>
                <c:pt idx="0">
                  <c:v>2020/2021</c:v>
                </c:pt>
                <c:pt idx="1">
                  <c:v>2021/2022</c:v>
                </c:pt>
                <c:pt idx="2">
                  <c:v>2022/2023</c:v>
                </c:pt>
                <c:pt idx="3">
                  <c:v>2023/2024</c:v>
                </c:pt>
              </c:strCache>
            </c:strRef>
          </c:cat>
          <c:val>
            <c:numRef>
              <c:f>'evolution investissements'!$D$4:$D$7</c:f>
              <c:numCache>
                <c:formatCode>#,##0</c:formatCode>
                <c:ptCount val="4"/>
                <c:pt idx="0">
                  <c:v>863745</c:v>
                </c:pt>
                <c:pt idx="1">
                  <c:v>2075507</c:v>
                </c:pt>
                <c:pt idx="2">
                  <c:v>474530</c:v>
                </c:pt>
                <c:pt idx="3">
                  <c:v>1614261</c:v>
                </c:pt>
              </c:numCache>
            </c:numRef>
          </c:val>
          <c:extLst>
            <c:ext xmlns:c16="http://schemas.microsoft.com/office/drawing/2014/chart" uri="{C3380CC4-5D6E-409C-BE32-E72D297353CC}">
              <c16:uniqueId val="{00000000-94B4-4E72-AC86-CEAF45BB4889}"/>
            </c:ext>
          </c:extLst>
        </c:ser>
        <c:dLbls>
          <c:dLblPos val="outEnd"/>
          <c:showLegendKey val="0"/>
          <c:showVal val="1"/>
          <c:showCatName val="0"/>
          <c:showSerName val="0"/>
          <c:showPercent val="0"/>
          <c:showBubbleSize val="0"/>
        </c:dLbls>
        <c:gapWidth val="219"/>
        <c:overlap val="-27"/>
        <c:axId val="887206159"/>
        <c:axId val="738124831"/>
      </c:barChart>
      <c:catAx>
        <c:axId val="88720615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38124831"/>
        <c:crosses val="autoZero"/>
        <c:auto val="1"/>
        <c:lblAlgn val="ctr"/>
        <c:lblOffset val="100"/>
        <c:noMultiLvlLbl val="0"/>
      </c:catAx>
      <c:valAx>
        <c:axId val="738124831"/>
        <c:scaling>
          <c:orientation val="minMax"/>
        </c:scaling>
        <c:delete val="1"/>
        <c:axPos val="l"/>
        <c:numFmt formatCode="#,##0" sourceLinked="1"/>
        <c:majorTickMark val="out"/>
        <c:minorTickMark val="none"/>
        <c:tickLblPos val="nextTo"/>
        <c:crossAx val="88720615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107031" tIns="53515" rIns="107031" bIns="53515" rtlCol="0"/>
          <a:lstStyle>
            <a:lvl1pPr algn="l">
              <a:defRPr sz="1400"/>
            </a:lvl1pPr>
          </a:lstStyle>
          <a:p>
            <a:endParaRPr lang="fr-FR"/>
          </a:p>
        </p:txBody>
      </p:sp>
      <p:sp>
        <p:nvSpPr>
          <p:cNvPr id="3" name="Espace réservé de la date 2"/>
          <p:cNvSpPr>
            <a:spLocks noGrp="1"/>
          </p:cNvSpPr>
          <p:nvPr>
            <p:ph type="dt" idx="1"/>
          </p:nvPr>
        </p:nvSpPr>
        <p:spPr>
          <a:xfrm>
            <a:off x="3849919" y="0"/>
            <a:ext cx="2945659" cy="498056"/>
          </a:xfrm>
          <a:prstGeom prst="rect">
            <a:avLst/>
          </a:prstGeom>
        </p:spPr>
        <p:txBody>
          <a:bodyPr vert="horz" lIns="107031" tIns="53515" rIns="107031" bIns="53515" rtlCol="0"/>
          <a:lstStyle>
            <a:lvl1pPr algn="r">
              <a:defRPr sz="1400"/>
            </a:lvl1pPr>
          </a:lstStyle>
          <a:p>
            <a:fld id="{D133DE02-2F98-4C46-9DF8-809465D7AB3F}" type="datetimeFigureOut">
              <a:rPr lang="fr-FR" smtClean="0"/>
              <a:t>22/02/2024</a:t>
            </a:fld>
            <a:endParaRPr lang="fr-FR"/>
          </a:p>
        </p:txBody>
      </p:sp>
      <p:sp>
        <p:nvSpPr>
          <p:cNvPr id="4" name="Espace réservé de l'image des diapositives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107031" tIns="53515" rIns="107031" bIns="53515"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107031" tIns="53515" rIns="107031" bIns="53515"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107031" tIns="53515" rIns="107031" bIns="53515" rtlCol="0" anchor="b"/>
          <a:lstStyle>
            <a:lvl1pPr algn="l">
              <a:defRPr sz="1400"/>
            </a:lvl1pPr>
          </a:lstStyle>
          <a:p>
            <a:endParaRPr lang="fr-FR"/>
          </a:p>
        </p:txBody>
      </p:sp>
      <p:sp>
        <p:nvSpPr>
          <p:cNvPr id="7" name="Espace réservé du numéro de diapositive 6"/>
          <p:cNvSpPr>
            <a:spLocks noGrp="1"/>
          </p:cNvSpPr>
          <p:nvPr>
            <p:ph type="sldNum" sz="quarter" idx="5"/>
          </p:nvPr>
        </p:nvSpPr>
        <p:spPr>
          <a:xfrm>
            <a:off x="3849919" y="9428584"/>
            <a:ext cx="2945659" cy="498055"/>
          </a:xfrm>
          <a:prstGeom prst="rect">
            <a:avLst/>
          </a:prstGeom>
        </p:spPr>
        <p:txBody>
          <a:bodyPr vert="horz" lIns="107031" tIns="53515" rIns="107031" bIns="53515" rtlCol="0" anchor="b"/>
          <a:lstStyle>
            <a:lvl1pPr algn="r">
              <a:defRPr sz="1400"/>
            </a:lvl1pPr>
          </a:lstStyle>
          <a:p>
            <a:fld id="{6F4EF29E-9AEF-4A13-843E-584BECA1D0DF}" type="slidenum">
              <a:rPr lang="fr-FR" smtClean="0"/>
              <a:t>‹N°›</a:t>
            </a:fld>
            <a:endParaRPr lang="fr-FR"/>
          </a:p>
        </p:txBody>
      </p:sp>
    </p:spTree>
    <p:extLst>
      <p:ext uri="{BB962C8B-B14F-4D97-AF65-F5344CB8AC3E}">
        <p14:creationId xmlns:p14="http://schemas.microsoft.com/office/powerpoint/2010/main" val="1084141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notes"/>
          <p:cNvSpPr>
            <a:spLocks noGrp="1" noRot="1" noChangeAspect="1"/>
          </p:cNvSpPr>
          <p:nvPr>
            <p:ph type="sldImg" idx="2"/>
          </p:nvPr>
        </p:nvSpPr>
        <p:spPr>
          <a:xfrm>
            <a:off x="2036763" y="877888"/>
            <a:ext cx="7799387" cy="43862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p:notes"/>
          <p:cNvSpPr txBox="1">
            <a:spLocks noGrp="1"/>
          </p:cNvSpPr>
          <p:nvPr>
            <p:ph type="body" idx="1"/>
          </p:nvPr>
        </p:nvSpPr>
        <p:spPr>
          <a:xfrm>
            <a:off x="1187310" y="5556838"/>
            <a:ext cx="9498470" cy="5264373"/>
          </a:xfrm>
          <a:prstGeom prst="rect">
            <a:avLst/>
          </a:prstGeom>
        </p:spPr>
        <p:txBody>
          <a:bodyPr spcFirstLastPara="1" wrap="square" lIns="125259" tIns="125259" rIns="125259" bIns="125259" anchor="t" anchorCtr="0">
            <a:noAutofit/>
          </a:bodyPr>
          <a:lstStyle/>
          <a:p>
            <a:endParaRPr/>
          </a:p>
        </p:txBody>
      </p:sp>
    </p:spTree>
    <p:extLst>
      <p:ext uri="{BB962C8B-B14F-4D97-AF65-F5344CB8AC3E}">
        <p14:creationId xmlns:p14="http://schemas.microsoft.com/office/powerpoint/2010/main" val="1863099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99f2f57a71_0_207:notes"/>
          <p:cNvSpPr>
            <a:spLocks noGrp="1" noRot="1" noChangeAspect="1"/>
          </p:cNvSpPr>
          <p:nvPr>
            <p:ph type="sldImg" idx="2"/>
          </p:nvPr>
        </p:nvSpPr>
        <p:spPr>
          <a:xfrm>
            <a:off x="1222375" y="744538"/>
            <a:ext cx="6618288"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99f2f57a71_0_207:notes"/>
          <p:cNvSpPr txBox="1">
            <a:spLocks noGrp="1"/>
          </p:cNvSpPr>
          <p:nvPr>
            <p:ph type="body" idx="1"/>
          </p:nvPr>
        </p:nvSpPr>
        <p:spPr>
          <a:xfrm>
            <a:off x="906357" y="4715153"/>
            <a:ext cx="7250853" cy="4466987"/>
          </a:xfrm>
          <a:prstGeom prst="rect">
            <a:avLst/>
          </a:prstGeom>
        </p:spPr>
        <p:txBody>
          <a:bodyPr spcFirstLastPara="1" wrap="square" lIns="107013" tIns="107013" rIns="107013" bIns="107013" anchor="t" anchorCtr="0">
            <a:noAutofit/>
          </a:bodyPr>
          <a:lstStyle/>
          <a:p>
            <a:endParaRPr/>
          </a:p>
        </p:txBody>
      </p:sp>
    </p:spTree>
    <p:extLst>
      <p:ext uri="{BB962C8B-B14F-4D97-AF65-F5344CB8AC3E}">
        <p14:creationId xmlns:p14="http://schemas.microsoft.com/office/powerpoint/2010/main" val="1382727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4EF29E-9AEF-4A13-843E-584BECA1D0DF}" type="slidenum">
              <a:rPr lang="fr-FR" smtClean="0"/>
              <a:t>11</a:t>
            </a:fld>
            <a:endParaRPr lang="fr-FR"/>
          </a:p>
        </p:txBody>
      </p:sp>
    </p:spTree>
    <p:extLst>
      <p:ext uri="{BB962C8B-B14F-4D97-AF65-F5344CB8AC3E}">
        <p14:creationId xmlns:p14="http://schemas.microsoft.com/office/powerpoint/2010/main" val="4174333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g10f03bfc0c5_0_252:notes"/>
          <p:cNvSpPr>
            <a:spLocks noGrp="1" noRot="1" noChangeAspect="1"/>
          </p:cNvSpPr>
          <p:nvPr>
            <p:ph type="sldImg" idx="2"/>
          </p:nvPr>
        </p:nvSpPr>
        <p:spPr>
          <a:xfrm>
            <a:off x="2395538" y="808038"/>
            <a:ext cx="7186612" cy="4041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3" name="Google Shape;993;g10f03bfc0c5_0_252:notes"/>
          <p:cNvSpPr txBox="1">
            <a:spLocks noGrp="1"/>
          </p:cNvSpPr>
          <p:nvPr>
            <p:ph type="body" idx="1"/>
          </p:nvPr>
        </p:nvSpPr>
        <p:spPr>
          <a:xfrm>
            <a:off x="1197847" y="5118725"/>
            <a:ext cx="9582763" cy="4849318"/>
          </a:xfrm>
          <a:prstGeom prst="rect">
            <a:avLst/>
          </a:prstGeom>
        </p:spPr>
        <p:txBody>
          <a:bodyPr spcFirstLastPara="1" wrap="square" lIns="125259" tIns="125259" rIns="125259" bIns="125259" anchor="t" anchorCtr="0">
            <a:noAutofit/>
          </a:bodyPr>
          <a:lstStyle/>
          <a:p>
            <a:pPr marL="185817"/>
            <a:endParaRPr dirty="0"/>
          </a:p>
        </p:txBody>
      </p:sp>
    </p:spTree>
    <p:extLst>
      <p:ext uri="{BB962C8B-B14F-4D97-AF65-F5344CB8AC3E}">
        <p14:creationId xmlns:p14="http://schemas.microsoft.com/office/powerpoint/2010/main" val="1880563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g10f03bfc0c5_0_252:notes"/>
          <p:cNvSpPr>
            <a:spLocks noGrp="1" noRot="1" noChangeAspect="1"/>
          </p:cNvSpPr>
          <p:nvPr>
            <p:ph type="sldImg" idx="2"/>
          </p:nvPr>
        </p:nvSpPr>
        <p:spPr>
          <a:xfrm>
            <a:off x="2395538" y="808038"/>
            <a:ext cx="7186612" cy="4041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3" name="Google Shape;993;g10f03bfc0c5_0_252:notes"/>
          <p:cNvSpPr txBox="1">
            <a:spLocks noGrp="1"/>
          </p:cNvSpPr>
          <p:nvPr>
            <p:ph type="body" idx="1"/>
          </p:nvPr>
        </p:nvSpPr>
        <p:spPr>
          <a:xfrm>
            <a:off x="1197847" y="5118725"/>
            <a:ext cx="9582763" cy="4849318"/>
          </a:xfrm>
          <a:prstGeom prst="rect">
            <a:avLst/>
          </a:prstGeom>
        </p:spPr>
        <p:txBody>
          <a:bodyPr spcFirstLastPara="1" wrap="square" lIns="125259" tIns="125259" rIns="125259" bIns="125259" anchor="t" anchorCtr="0">
            <a:noAutofit/>
          </a:bodyPr>
          <a:lstStyle/>
          <a:p>
            <a:pPr marL="185817"/>
            <a:endParaRPr dirty="0"/>
          </a:p>
        </p:txBody>
      </p:sp>
    </p:spTree>
    <p:extLst>
      <p:ext uri="{BB962C8B-B14F-4D97-AF65-F5344CB8AC3E}">
        <p14:creationId xmlns:p14="http://schemas.microsoft.com/office/powerpoint/2010/main" val="860563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g10f03bfc0c5_0_252:notes"/>
          <p:cNvSpPr>
            <a:spLocks noGrp="1" noRot="1" noChangeAspect="1"/>
          </p:cNvSpPr>
          <p:nvPr>
            <p:ph type="sldImg" idx="2"/>
          </p:nvPr>
        </p:nvSpPr>
        <p:spPr>
          <a:xfrm>
            <a:off x="2395538" y="808038"/>
            <a:ext cx="7186612" cy="4041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3" name="Google Shape;993;g10f03bfc0c5_0_252:notes"/>
          <p:cNvSpPr txBox="1">
            <a:spLocks noGrp="1"/>
          </p:cNvSpPr>
          <p:nvPr>
            <p:ph type="body" idx="1"/>
          </p:nvPr>
        </p:nvSpPr>
        <p:spPr>
          <a:xfrm>
            <a:off x="1197847" y="5118725"/>
            <a:ext cx="9582763" cy="4849318"/>
          </a:xfrm>
          <a:prstGeom prst="rect">
            <a:avLst/>
          </a:prstGeom>
        </p:spPr>
        <p:txBody>
          <a:bodyPr spcFirstLastPara="1" wrap="square" lIns="125259" tIns="125259" rIns="125259" bIns="125259" anchor="t" anchorCtr="0">
            <a:noAutofit/>
          </a:bodyPr>
          <a:lstStyle/>
          <a:p>
            <a:pPr marL="185817"/>
            <a:endParaRPr dirty="0"/>
          </a:p>
        </p:txBody>
      </p:sp>
    </p:spTree>
    <p:extLst>
      <p:ext uri="{BB962C8B-B14F-4D97-AF65-F5344CB8AC3E}">
        <p14:creationId xmlns:p14="http://schemas.microsoft.com/office/powerpoint/2010/main" val="4267531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99f2f57a71_0_207:notes"/>
          <p:cNvSpPr>
            <a:spLocks noGrp="1" noRot="1" noChangeAspect="1"/>
          </p:cNvSpPr>
          <p:nvPr>
            <p:ph type="sldImg" idx="2"/>
          </p:nvPr>
        </p:nvSpPr>
        <p:spPr>
          <a:xfrm>
            <a:off x="1222375" y="744538"/>
            <a:ext cx="6618288"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99f2f57a71_0_207:notes"/>
          <p:cNvSpPr txBox="1">
            <a:spLocks noGrp="1"/>
          </p:cNvSpPr>
          <p:nvPr>
            <p:ph type="body" idx="1"/>
          </p:nvPr>
        </p:nvSpPr>
        <p:spPr>
          <a:xfrm>
            <a:off x="906357" y="4715153"/>
            <a:ext cx="7250853" cy="4466987"/>
          </a:xfrm>
          <a:prstGeom prst="rect">
            <a:avLst/>
          </a:prstGeom>
        </p:spPr>
        <p:txBody>
          <a:bodyPr spcFirstLastPara="1" wrap="square" lIns="107013" tIns="107013" rIns="107013" bIns="107013" anchor="t" anchorCtr="0">
            <a:noAutofit/>
          </a:bodyPr>
          <a:lstStyle/>
          <a:p>
            <a:endParaRPr/>
          </a:p>
        </p:txBody>
      </p:sp>
    </p:spTree>
    <p:extLst>
      <p:ext uri="{BB962C8B-B14F-4D97-AF65-F5344CB8AC3E}">
        <p14:creationId xmlns:p14="http://schemas.microsoft.com/office/powerpoint/2010/main" val="3385562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2673052-1C4D-4D99-A058-91D579108362}" type="slidenum">
              <a:rPr lang="en-US" smtClean="0"/>
              <a:pPr/>
              <a:t>16</a:t>
            </a:fld>
            <a:endParaRPr lang="en-US"/>
          </a:p>
        </p:txBody>
      </p:sp>
    </p:spTree>
    <p:extLst>
      <p:ext uri="{BB962C8B-B14F-4D97-AF65-F5344CB8AC3E}">
        <p14:creationId xmlns:p14="http://schemas.microsoft.com/office/powerpoint/2010/main" val="783080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10f03bfc0c5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0" name="Google Shape;930;g10f03bfc0c5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7384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g10f03bfc0c5_0_252:notes"/>
          <p:cNvSpPr>
            <a:spLocks noGrp="1" noRot="1" noChangeAspect="1"/>
          </p:cNvSpPr>
          <p:nvPr>
            <p:ph type="sldImg" idx="2"/>
          </p:nvPr>
        </p:nvSpPr>
        <p:spPr>
          <a:xfrm>
            <a:off x="2395538" y="808038"/>
            <a:ext cx="7186612" cy="4041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3" name="Google Shape;993;g10f03bfc0c5_0_252:notes"/>
          <p:cNvSpPr txBox="1">
            <a:spLocks noGrp="1"/>
          </p:cNvSpPr>
          <p:nvPr>
            <p:ph type="body" idx="1"/>
          </p:nvPr>
        </p:nvSpPr>
        <p:spPr>
          <a:xfrm>
            <a:off x="1197847" y="5118725"/>
            <a:ext cx="9582763" cy="4849318"/>
          </a:xfrm>
          <a:prstGeom prst="rect">
            <a:avLst/>
          </a:prstGeom>
        </p:spPr>
        <p:txBody>
          <a:bodyPr spcFirstLastPara="1" wrap="square" lIns="125259" tIns="125259" rIns="125259" bIns="125259" anchor="t" anchorCtr="0">
            <a:noAutofit/>
          </a:bodyPr>
          <a:lstStyle/>
          <a:p>
            <a:pPr marL="185817"/>
            <a:endParaRPr dirty="0"/>
          </a:p>
        </p:txBody>
      </p:sp>
    </p:spTree>
    <p:extLst>
      <p:ext uri="{BB962C8B-B14F-4D97-AF65-F5344CB8AC3E}">
        <p14:creationId xmlns:p14="http://schemas.microsoft.com/office/powerpoint/2010/main" val="2399735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F4EF29E-9AEF-4A13-843E-584BECA1D0DF}" type="slidenum">
              <a:rPr lang="fr-FR" smtClean="0"/>
              <a:t>19</a:t>
            </a:fld>
            <a:endParaRPr lang="fr-FR"/>
          </a:p>
        </p:txBody>
      </p:sp>
    </p:spTree>
    <p:extLst>
      <p:ext uri="{BB962C8B-B14F-4D97-AF65-F5344CB8AC3E}">
        <p14:creationId xmlns:p14="http://schemas.microsoft.com/office/powerpoint/2010/main" val="3939445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99f2f57a71_0_217:notes"/>
          <p:cNvSpPr>
            <a:spLocks noGrp="1" noRot="1" noChangeAspect="1"/>
          </p:cNvSpPr>
          <p:nvPr>
            <p:ph type="sldImg" idx="2"/>
          </p:nvPr>
        </p:nvSpPr>
        <p:spPr>
          <a:xfrm>
            <a:off x="898525" y="808038"/>
            <a:ext cx="7186613" cy="4041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99f2f57a71_0_217:notes"/>
          <p:cNvSpPr txBox="1">
            <a:spLocks noGrp="1"/>
          </p:cNvSpPr>
          <p:nvPr>
            <p:ph type="body" idx="1"/>
          </p:nvPr>
        </p:nvSpPr>
        <p:spPr>
          <a:xfrm>
            <a:off x="898385" y="5118725"/>
            <a:ext cx="7187073" cy="4849318"/>
          </a:xfrm>
          <a:prstGeom prst="rect">
            <a:avLst/>
          </a:prstGeom>
        </p:spPr>
        <p:txBody>
          <a:bodyPr spcFirstLastPara="1" wrap="square" lIns="107013" tIns="107013" rIns="107013" bIns="107013" anchor="t" anchorCtr="0">
            <a:noAutofit/>
          </a:bodyPr>
          <a:lstStyle/>
          <a:p>
            <a:r>
              <a:rPr lang="fr-FR"/>
              <a:t>Laura</a:t>
            </a:r>
            <a:endParaRPr/>
          </a:p>
        </p:txBody>
      </p:sp>
    </p:spTree>
    <p:extLst>
      <p:ext uri="{BB962C8B-B14F-4D97-AF65-F5344CB8AC3E}">
        <p14:creationId xmlns:p14="http://schemas.microsoft.com/office/powerpoint/2010/main" val="34555761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1"/>
        <p:cNvGrpSpPr/>
        <p:nvPr/>
      </p:nvGrpSpPr>
      <p:grpSpPr>
        <a:xfrm>
          <a:off x="0" y="0"/>
          <a:ext cx="0" cy="0"/>
          <a:chOff x="0" y="0"/>
          <a:chExt cx="0" cy="0"/>
        </a:xfrm>
      </p:grpSpPr>
      <p:sp>
        <p:nvSpPr>
          <p:cNvPr id="1072" name="Google Shape;1072;g10f03bfc0c5_0_42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3" name="Google Shape;1073;g10f03bfc0c5_0_42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11063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g10f03bfc0c5_0_252:notes"/>
          <p:cNvSpPr>
            <a:spLocks noGrp="1" noRot="1" noChangeAspect="1"/>
          </p:cNvSpPr>
          <p:nvPr>
            <p:ph type="sldImg" idx="2"/>
          </p:nvPr>
        </p:nvSpPr>
        <p:spPr>
          <a:xfrm>
            <a:off x="2395538" y="808038"/>
            <a:ext cx="7186612" cy="4041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3" name="Google Shape;993;g10f03bfc0c5_0_252:notes"/>
          <p:cNvSpPr txBox="1">
            <a:spLocks noGrp="1"/>
          </p:cNvSpPr>
          <p:nvPr>
            <p:ph type="body" idx="1"/>
          </p:nvPr>
        </p:nvSpPr>
        <p:spPr>
          <a:xfrm>
            <a:off x="1197847" y="5118725"/>
            <a:ext cx="9582763" cy="4849318"/>
          </a:xfrm>
          <a:prstGeom prst="rect">
            <a:avLst/>
          </a:prstGeom>
        </p:spPr>
        <p:txBody>
          <a:bodyPr spcFirstLastPara="1" wrap="square" lIns="125259" tIns="125259" rIns="125259" bIns="125259" anchor="t" anchorCtr="0">
            <a:noAutofit/>
          </a:bodyPr>
          <a:lstStyle/>
          <a:p>
            <a:pPr marL="185817"/>
            <a:r>
              <a:rPr lang="fr-FR" sz="1400" dirty="0">
                <a:latin typeface="Marianne" panose="02000000000000000000"/>
              </a:rPr>
              <a:t>25 salariés bénéficient de frais de scolarité réduits pour 38 enfants </a:t>
            </a:r>
            <a:endParaRPr dirty="0"/>
          </a:p>
        </p:txBody>
      </p:sp>
    </p:spTree>
    <p:extLst>
      <p:ext uri="{BB962C8B-B14F-4D97-AF65-F5344CB8AC3E}">
        <p14:creationId xmlns:p14="http://schemas.microsoft.com/office/powerpoint/2010/main" val="7294112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g10f03bfc0c5_0_252:notes"/>
          <p:cNvSpPr>
            <a:spLocks noGrp="1" noRot="1" noChangeAspect="1"/>
          </p:cNvSpPr>
          <p:nvPr>
            <p:ph type="sldImg" idx="2"/>
          </p:nvPr>
        </p:nvSpPr>
        <p:spPr>
          <a:xfrm>
            <a:off x="2395538" y="808038"/>
            <a:ext cx="7186612" cy="4041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3" name="Google Shape;993;g10f03bfc0c5_0_252:notes"/>
          <p:cNvSpPr txBox="1">
            <a:spLocks noGrp="1"/>
          </p:cNvSpPr>
          <p:nvPr>
            <p:ph type="body" idx="1"/>
          </p:nvPr>
        </p:nvSpPr>
        <p:spPr>
          <a:xfrm>
            <a:off x="1197847" y="5118725"/>
            <a:ext cx="9582763" cy="4849318"/>
          </a:xfrm>
          <a:prstGeom prst="rect">
            <a:avLst/>
          </a:prstGeom>
        </p:spPr>
        <p:txBody>
          <a:bodyPr spcFirstLastPara="1" wrap="square" lIns="125259" tIns="125259" rIns="125259" bIns="125259" anchor="t" anchorCtr="0">
            <a:noAutofit/>
          </a:bodyPr>
          <a:lstStyle/>
          <a:p>
            <a:pPr marL="185817"/>
            <a:r>
              <a:rPr lang="fr-FR" sz="1400" dirty="0">
                <a:latin typeface="Marianne" panose="02000000000000000000"/>
              </a:rPr>
              <a:t>25 salariés bénéficient de frais de scolarité réduits pour 38 enfants </a:t>
            </a:r>
            <a:endParaRPr dirty="0"/>
          </a:p>
        </p:txBody>
      </p:sp>
    </p:spTree>
    <p:extLst>
      <p:ext uri="{BB962C8B-B14F-4D97-AF65-F5344CB8AC3E}">
        <p14:creationId xmlns:p14="http://schemas.microsoft.com/office/powerpoint/2010/main" val="1905557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g10f03bfc0c5_0_252:notes"/>
          <p:cNvSpPr>
            <a:spLocks noGrp="1" noRot="1" noChangeAspect="1"/>
          </p:cNvSpPr>
          <p:nvPr>
            <p:ph type="sldImg" idx="2"/>
          </p:nvPr>
        </p:nvSpPr>
        <p:spPr>
          <a:xfrm>
            <a:off x="2395538" y="808038"/>
            <a:ext cx="7186612" cy="4041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3" name="Google Shape;993;g10f03bfc0c5_0_252:notes"/>
          <p:cNvSpPr txBox="1">
            <a:spLocks noGrp="1"/>
          </p:cNvSpPr>
          <p:nvPr>
            <p:ph type="body" idx="1"/>
          </p:nvPr>
        </p:nvSpPr>
        <p:spPr>
          <a:xfrm>
            <a:off x="1197847" y="5118725"/>
            <a:ext cx="9582763" cy="4849318"/>
          </a:xfrm>
          <a:prstGeom prst="rect">
            <a:avLst/>
          </a:prstGeom>
        </p:spPr>
        <p:txBody>
          <a:bodyPr spcFirstLastPara="1" wrap="square" lIns="125259" tIns="125259" rIns="125259" bIns="125259" anchor="t" anchorCtr="0">
            <a:noAutofit/>
          </a:bodyPr>
          <a:lstStyle/>
          <a:p>
            <a:pPr marL="185817"/>
            <a:endParaRPr/>
          </a:p>
        </p:txBody>
      </p:sp>
    </p:spTree>
    <p:extLst>
      <p:ext uri="{BB962C8B-B14F-4D97-AF65-F5344CB8AC3E}">
        <p14:creationId xmlns:p14="http://schemas.microsoft.com/office/powerpoint/2010/main" val="17115515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g10f03bfc0c5_0_252:notes"/>
          <p:cNvSpPr>
            <a:spLocks noGrp="1" noRot="1" noChangeAspect="1"/>
          </p:cNvSpPr>
          <p:nvPr>
            <p:ph type="sldImg" idx="2"/>
          </p:nvPr>
        </p:nvSpPr>
        <p:spPr>
          <a:xfrm>
            <a:off x="2036763" y="877888"/>
            <a:ext cx="7799387" cy="43862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3" name="Google Shape;993;g10f03bfc0c5_0_252:notes"/>
          <p:cNvSpPr txBox="1">
            <a:spLocks noGrp="1"/>
          </p:cNvSpPr>
          <p:nvPr>
            <p:ph type="body" idx="1"/>
          </p:nvPr>
        </p:nvSpPr>
        <p:spPr>
          <a:xfrm>
            <a:off x="1187310" y="5556838"/>
            <a:ext cx="9498470" cy="5264373"/>
          </a:xfrm>
          <a:prstGeom prst="rect">
            <a:avLst/>
          </a:prstGeom>
        </p:spPr>
        <p:txBody>
          <a:bodyPr spcFirstLastPara="1" wrap="square" lIns="125259" tIns="125259" rIns="125259" bIns="125259" anchor="t" anchorCtr="0">
            <a:noAutofit/>
          </a:bodyPr>
          <a:lstStyle/>
          <a:p>
            <a:endParaRPr lang="fr-FR"/>
          </a:p>
          <a:p>
            <a:endParaRPr lang="fr-FR"/>
          </a:p>
          <a:p>
            <a:endParaRPr lang="fr-FR"/>
          </a:p>
          <a:p>
            <a:endParaRPr lang="fr-FR"/>
          </a:p>
          <a:p>
            <a:r>
              <a:rPr lang="fr-FR"/>
              <a:t>Les fonctions au sein du CG : Président + vice-président, secrétaire, trésorier, membres actifs, membres suppléants</a:t>
            </a:r>
            <a:endParaRPr/>
          </a:p>
        </p:txBody>
      </p:sp>
    </p:spTree>
    <p:extLst>
      <p:ext uri="{BB962C8B-B14F-4D97-AF65-F5344CB8AC3E}">
        <p14:creationId xmlns:p14="http://schemas.microsoft.com/office/powerpoint/2010/main" val="2825711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99f2f57a71_0_207:notes"/>
          <p:cNvSpPr>
            <a:spLocks noGrp="1" noRot="1" noChangeAspect="1"/>
          </p:cNvSpPr>
          <p:nvPr>
            <p:ph type="sldImg" idx="2"/>
          </p:nvPr>
        </p:nvSpPr>
        <p:spPr>
          <a:xfrm>
            <a:off x="1222375" y="744538"/>
            <a:ext cx="6618288"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99f2f57a71_0_207:notes"/>
          <p:cNvSpPr txBox="1">
            <a:spLocks noGrp="1"/>
          </p:cNvSpPr>
          <p:nvPr>
            <p:ph type="body" idx="1"/>
          </p:nvPr>
        </p:nvSpPr>
        <p:spPr>
          <a:xfrm>
            <a:off x="906357" y="4715153"/>
            <a:ext cx="7250853" cy="4466987"/>
          </a:xfrm>
          <a:prstGeom prst="rect">
            <a:avLst/>
          </a:prstGeom>
        </p:spPr>
        <p:txBody>
          <a:bodyPr spcFirstLastPara="1" wrap="square" lIns="107013" tIns="107013" rIns="107013" bIns="107013" anchor="t" anchorCtr="0">
            <a:noAutofit/>
          </a:bodyPr>
          <a:lstStyle/>
          <a:p>
            <a:endParaRPr/>
          </a:p>
        </p:txBody>
      </p:sp>
    </p:spTree>
    <p:extLst>
      <p:ext uri="{BB962C8B-B14F-4D97-AF65-F5344CB8AC3E}">
        <p14:creationId xmlns:p14="http://schemas.microsoft.com/office/powerpoint/2010/main" val="2141480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g10f03bfc0c5_0_252:notes"/>
          <p:cNvSpPr>
            <a:spLocks noGrp="1" noRot="1" noChangeAspect="1"/>
          </p:cNvSpPr>
          <p:nvPr>
            <p:ph type="sldImg" idx="2"/>
          </p:nvPr>
        </p:nvSpPr>
        <p:spPr>
          <a:xfrm>
            <a:off x="2395538" y="808038"/>
            <a:ext cx="7186612" cy="4041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3" name="Google Shape;993;g10f03bfc0c5_0_252:notes"/>
          <p:cNvSpPr txBox="1">
            <a:spLocks noGrp="1"/>
          </p:cNvSpPr>
          <p:nvPr>
            <p:ph type="body" idx="1"/>
          </p:nvPr>
        </p:nvSpPr>
        <p:spPr>
          <a:xfrm>
            <a:off x="1197847" y="5118725"/>
            <a:ext cx="9582763" cy="4849318"/>
          </a:xfrm>
          <a:prstGeom prst="rect">
            <a:avLst/>
          </a:prstGeom>
        </p:spPr>
        <p:txBody>
          <a:bodyPr spcFirstLastPara="1" wrap="square" lIns="125259" tIns="125259" rIns="125259" bIns="125259" anchor="t" anchorCtr="0">
            <a:noAutofit/>
          </a:bodyPr>
          <a:lstStyle/>
          <a:p>
            <a:pPr marL="185817"/>
            <a:endParaRPr dirty="0"/>
          </a:p>
        </p:txBody>
      </p:sp>
    </p:spTree>
    <p:extLst>
      <p:ext uri="{BB962C8B-B14F-4D97-AF65-F5344CB8AC3E}">
        <p14:creationId xmlns:p14="http://schemas.microsoft.com/office/powerpoint/2010/main" val="2195447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g10f03bfc0c5_0_252:notes"/>
          <p:cNvSpPr>
            <a:spLocks noGrp="1" noRot="1" noChangeAspect="1"/>
          </p:cNvSpPr>
          <p:nvPr>
            <p:ph type="sldImg" idx="2"/>
          </p:nvPr>
        </p:nvSpPr>
        <p:spPr>
          <a:xfrm>
            <a:off x="2395538" y="808038"/>
            <a:ext cx="7186612" cy="4041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3" name="Google Shape;993;g10f03bfc0c5_0_252:notes"/>
          <p:cNvSpPr txBox="1">
            <a:spLocks noGrp="1"/>
          </p:cNvSpPr>
          <p:nvPr>
            <p:ph type="body" idx="1"/>
          </p:nvPr>
        </p:nvSpPr>
        <p:spPr>
          <a:xfrm>
            <a:off x="1197847" y="5118725"/>
            <a:ext cx="9582763" cy="4849318"/>
          </a:xfrm>
          <a:prstGeom prst="rect">
            <a:avLst/>
          </a:prstGeom>
        </p:spPr>
        <p:txBody>
          <a:bodyPr spcFirstLastPara="1" wrap="square" lIns="125259" tIns="125259" rIns="125259" bIns="125259" anchor="t" anchorCtr="0">
            <a:noAutofit/>
          </a:bodyPr>
          <a:lstStyle/>
          <a:p>
            <a:pPr marL="185817"/>
            <a:endParaRPr dirty="0"/>
          </a:p>
        </p:txBody>
      </p:sp>
    </p:spTree>
    <p:extLst>
      <p:ext uri="{BB962C8B-B14F-4D97-AF65-F5344CB8AC3E}">
        <p14:creationId xmlns:p14="http://schemas.microsoft.com/office/powerpoint/2010/main" val="4117090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F4EF29E-9AEF-4A13-843E-584BECA1D0DF}" type="slidenum">
              <a:rPr lang="fr-FR" smtClean="0"/>
              <a:t>6</a:t>
            </a:fld>
            <a:endParaRPr lang="fr-FR"/>
          </a:p>
        </p:txBody>
      </p:sp>
    </p:spTree>
    <p:extLst>
      <p:ext uri="{BB962C8B-B14F-4D97-AF65-F5344CB8AC3E}">
        <p14:creationId xmlns:p14="http://schemas.microsoft.com/office/powerpoint/2010/main" val="1995039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g10f03bfc0c5_0_252:notes"/>
          <p:cNvSpPr>
            <a:spLocks noGrp="1" noRot="1" noChangeAspect="1"/>
          </p:cNvSpPr>
          <p:nvPr>
            <p:ph type="sldImg" idx="2"/>
          </p:nvPr>
        </p:nvSpPr>
        <p:spPr>
          <a:xfrm>
            <a:off x="2036763" y="877888"/>
            <a:ext cx="7799387" cy="43862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3" name="Google Shape;993;g10f03bfc0c5_0_252:notes"/>
          <p:cNvSpPr txBox="1">
            <a:spLocks noGrp="1"/>
          </p:cNvSpPr>
          <p:nvPr>
            <p:ph type="body" idx="1"/>
          </p:nvPr>
        </p:nvSpPr>
        <p:spPr>
          <a:xfrm>
            <a:off x="1187310" y="5556838"/>
            <a:ext cx="9498470" cy="5264373"/>
          </a:xfrm>
          <a:prstGeom prst="rect">
            <a:avLst/>
          </a:prstGeom>
        </p:spPr>
        <p:txBody>
          <a:bodyPr spcFirstLastPara="1" wrap="square" lIns="125259" tIns="125259" rIns="125259" bIns="125259" anchor="t" anchorCtr="0">
            <a:noAutofit/>
          </a:bodyPr>
          <a:lstStyle/>
          <a:p>
            <a:endParaRPr dirty="0"/>
          </a:p>
        </p:txBody>
      </p:sp>
    </p:spTree>
    <p:extLst>
      <p:ext uri="{BB962C8B-B14F-4D97-AF65-F5344CB8AC3E}">
        <p14:creationId xmlns:p14="http://schemas.microsoft.com/office/powerpoint/2010/main" val="2562919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F4EF29E-9AEF-4A13-843E-584BECA1D0DF}" type="slidenum">
              <a:rPr lang="fr-FR" smtClean="0"/>
              <a:t>8</a:t>
            </a:fld>
            <a:endParaRPr lang="fr-FR"/>
          </a:p>
        </p:txBody>
      </p:sp>
    </p:spTree>
    <p:extLst>
      <p:ext uri="{BB962C8B-B14F-4D97-AF65-F5344CB8AC3E}">
        <p14:creationId xmlns:p14="http://schemas.microsoft.com/office/powerpoint/2010/main" val="944925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g10f03bfc0c5_0_252:notes"/>
          <p:cNvSpPr>
            <a:spLocks noGrp="1" noRot="1" noChangeAspect="1"/>
          </p:cNvSpPr>
          <p:nvPr>
            <p:ph type="sldImg" idx="2"/>
          </p:nvPr>
        </p:nvSpPr>
        <p:spPr>
          <a:xfrm>
            <a:off x="2395538" y="808038"/>
            <a:ext cx="7186612" cy="4041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3" name="Google Shape;993;g10f03bfc0c5_0_252:notes"/>
          <p:cNvSpPr txBox="1">
            <a:spLocks noGrp="1"/>
          </p:cNvSpPr>
          <p:nvPr>
            <p:ph type="body" idx="1"/>
          </p:nvPr>
        </p:nvSpPr>
        <p:spPr>
          <a:xfrm>
            <a:off x="1197847" y="5118725"/>
            <a:ext cx="9582763" cy="4849318"/>
          </a:xfrm>
          <a:prstGeom prst="rect">
            <a:avLst/>
          </a:prstGeom>
        </p:spPr>
        <p:txBody>
          <a:bodyPr spcFirstLastPara="1" wrap="square" lIns="125259" tIns="125259" rIns="125259" bIns="125259" anchor="t" anchorCtr="0">
            <a:noAutofit/>
          </a:bodyPr>
          <a:lstStyle/>
          <a:p>
            <a:pPr marL="185817"/>
            <a:endParaRPr dirty="0"/>
          </a:p>
        </p:txBody>
      </p:sp>
    </p:spTree>
    <p:extLst>
      <p:ext uri="{BB962C8B-B14F-4D97-AF65-F5344CB8AC3E}">
        <p14:creationId xmlns:p14="http://schemas.microsoft.com/office/powerpoint/2010/main" val="29019805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Couverture">
    <p:spTree>
      <p:nvGrpSpPr>
        <p:cNvPr id="1" name=""/>
        <p:cNvGrpSpPr/>
        <p:nvPr/>
      </p:nvGrpSpPr>
      <p:grpSpPr bwMode="auto">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pPr>
              <a:defRPr/>
            </a:pPr>
            <a:r>
              <a:rPr lang="fr-FR"/>
              <a:t>XX/XX/XXXX</a:t>
            </a:r>
            <a:endParaRPr/>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pPr>
              <a:defRPr/>
            </a:pPr>
            <a:r>
              <a:rPr lang="fr-FR"/>
              <a:t>Intitulé de la direction ou du service</a:t>
            </a:r>
            <a:endParaRP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pPr>
              <a:defRPr/>
            </a:pPr>
            <a:fld id="{10C140CD-8AED-46FF-A9A2-77308F3F39AE}" type="slidenum">
              <a:rPr lang="fr-FR"/>
              <a:t>‹N°›</a:t>
            </a:fld>
            <a:endParaRPr lang="fr-FR"/>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pPr>
              <a:defRPr/>
            </a:pPr>
            <a:r>
              <a:rPr lang="fr-FR"/>
              <a:t>Titre</a:t>
            </a:r>
            <a:endParaRPr/>
          </a:p>
        </p:txBody>
      </p:sp>
      <p:pic>
        <p:nvPicPr>
          <p:cNvPr id="8" name="Image 1"/>
          <p:cNvPicPr>
            <a:picLocks noChangeAspect="1"/>
          </p:cNvPicPr>
          <p:nvPr userDrawn="1"/>
        </p:nvPicPr>
        <p:blipFill>
          <a:blip r:embed="rId2"/>
          <a:stretch/>
        </p:blipFill>
        <p:spPr bwMode="gray">
          <a:xfrm>
            <a:off x="540000" y="360000"/>
            <a:ext cx="2700000" cy="2700000"/>
          </a:xfrm>
          <a:prstGeom prst="rect">
            <a:avLst/>
          </a:prstGeom>
        </p:spPr>
      </p:pic>
      <p:pic>
        <p:nvPicPr>
          <p:cNvPr id="9" name="Image 7"/>
          <p:cNvPicPr>
            <a:picLocks noChangeAspect="1"/>
          </p:cNvPicPr>
          <p:nvPr userDrawn="1"/>
        </p:nvPicPr>
        <p:blipFill>
          <a:blip r:embed="rId3"/>
          <a:stretch/>
        </p:blipFill>
        <p:spPr bwMode="auto">
          <a:xfrm>
            <a:off x="6570856" y="519113"/>
            <a:ext cx="1690113" cy="133255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93"/>
        <p:cNvGrpSpPr/>
        <p:nvPr/>
      </p:nvGrpSpPr>
      <p:grpSpPr>
        <a:xfrm>
          <a:off x="0" y="0"/>
          <a:ext cx="0" cy="0"/>
          <a:chOff x="0" y="0"/>
          <a:chExt cx="0" cy="0"/>
        </a:xfrm>
      </p:grpSpPr>
      <p:sp>
        <p:nvSpPr>
          <p:cNvPr id="194" name="Google Shape;194;p21"/>
          <p:cNvSpPr txBox="1">
            <a:spLocks noGrp="1"/>
          </p:cNvSpPr>
          <p:nvPr>
            <p:ph type="title"/>
          </p:nvPr>
        </p:nvSpPr>
        <p:spPr>
          <a:xfrm>
            <a:off x="720000" y="1104734"/>
            <a:ext cx="7704000" cy="24288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95" name="Google Shape;195;p21"/>
          <p:cNvSpPr txBox="1">
            <a:spLocks noGrp="1"/>
          </p:cNvSpPr>
          <p:nvPr>
            <p:ph type="title" idx="2"/>
          </p:nvPr>
        </p:nvSpPr>
        <p:spPr>
          <a:xfrm>
            <a:off x="879886" y="3305825"/>
            <a:ext cx="2151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6" name="Google Shape;196;p21"/>
          <p:cNvSpPr txBox="1">
            <a:spLocks noGrp="1"/>
          </p:cNvSpPr>
          <p:nvPr>
            <p:ph type="subTitle" idx="1"/>
          </p:nvPr>
        </p:nvSpPr>
        <p:spPr>
          <a:xfrm>
            <a:off x="879886" y="3740924"/>
            <a:ext cx="2151900" cy="64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97" name="Google Shape;197;p21"/>
          <p:cNvSpPr txBox="1">
            <a:spLocks noGrp="1"/>
          </p:cNvSpPr>
          <p:nvPr>
            <p:ph type="title" idx="3"/>
          </p:nvPr>
        </p:nvSpPr>
        <p:spPr>
          <a:xfrm>
            <a:off x="3492088" y="3305825"/>
            <a:ext cx="2151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8" name="Google Shape;198;p21"/>
          <p:cNvSpPr txBox="1">
            <a:spLocks noGrp="1"/>
          </p:cNvSpPr>
          <p:nvPr>
            <p:ph type="subTitle" idx="4"/>
          </p:nvPr>
        </p:nvSpPr>
        <p:spPr>
          <a:xfrm>
            <a:off x="3492088" y="3740925"/>
            <a:ext cx="2151900" cy="64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99" name="Google Shape;199;p21"/>
          <p:cNvSpPr txBox="1">
            <a:spLocks noGrp="1"/>
          </p:cNvSpPr>
          <p:nvPr>
            <p:ph type="title" idx="5"/>
          </p:nvPr>
        </p:nvSpPr>
        <p:spPr>
          <a:xfrm>
            <a:off x="6104290" y="3305825"/>
            <a:ext cx="2151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0" name="Google Shape;200;p21"/>
          <p:cNvSpPr txBox="1">
            <a:spLocks noGrp="1"/>
          </p:cNvSpPr>
          <p:nvPr>
            <p:ph type="subTitle" idx="6"/>
          </p:nvPr>
        </p:nvSpPr>
        <p:spPr>
          <a:xfrm>
            <a:off x="6104290" y="3740925"/>
            <a:ext cx="2151900" cy="646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grpSp>
        <p:nvGrpSpPr>
          <p:cNvPr id="209" name="Google Shape;209;p21"/>
          <p:cNvGrpSpPr/>
          <p:nvPr/>
        </p:nvGrpSpPr>
        <p:grpSpPr>
          <a:xfrm>
            <a:off x="2385494" y="4788004"/>
            <a:ext cx="820811" cy="176463"/>
            <a:chOff x="-145925" y="-62768"/>
            <a:chExt cx="3906764" cy="840300"/>
          </a:xfrm>
        </p:grpSpPr>
        <p:sp>
          <p:nvSpPr>
            <p:cNvPr id="210" name="Google Shape;210;p21"/>
            <p:cNvSpPr/>
            <p:nvPr/>
          </p:nvSpPr>
          <p:spPr>
            <a:xfrm>
              <a:off x="-145925" y="-62768"/>
              <a:ext cx="2178900" cy="840300"/>
            </a:xfrm>
            <a:prstGeom prst="parallelogram">
              <a:avLst>
                <a:gd name="adj" fmla="val 56628"/>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 name="Google Shape;211;p21"/>
            <p:cNvSpPr/>
            <p:nvPr/>
          </p:nvSpPr>
          <p:spPr>
            <a:xfrm>
              <a:off x="1970152" y="-62768"/>
              <a:ext cx="926700" cy="840300"/>
            </a:xfrm>
            <a:prstGeom prst="parallelogram">
              <a:avLst>
                <a:gd name="adj" fmla="val 56628"/>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2" name="Google Shape;212;p21"/>
            <p:cNvSpPr/>
            <p:nvPr/>
          </p:nvSpPr>
          <p:spPr>
            <a:xfrm>
              <a:off x="2834139" y="-62768"/>
              <a:ext cx="926700" cy="840300"/>
            </a:xfrm>
            <a:prstGeom prst="parallelogram">
              <a:avLst>
                <a:gd name="adj" fmla="val 56628"/>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2177957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solidFill>
                  <a:prstClr val="black">
                    <a:tint val="75000"/>
                  </a:prstClr>
                </a:solidFill>
              </a:rPr>
              <a:p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‹N°›</a:t>
            </a:fld>
            <a:endParaRPr lang="en-US">
              <a:solidFill>
                <a:prstClr val="black">
                  <a:tint val="75000"/>
                </a:prstClr>
              </a:solidFill>
            </a:endParaRPr>
          </a:p>
        </p:txBody>
      </p:sp>
      <p:sp>
        <p:nvSpPr>
          <p:cNvPr id="6" name="Title 1"/>
          <p:cNvSpPr>
            <a:spLocks noGrp="1"/>
          </p:cNvSpPr>
          <p:nvPr>
            <p:ph type="title"/>
          </p:nvPr>
        </p:nvSpPr>
        <p:spPr>
          <a:xfrm>
            <a:off x="457200" y="205981"/>
            <a:ext cx="8229601" cy="536971"/>
          </a:xfrm>
        </p:spPr>
        <p:txBody>
          <a:bodyPr>
            <a:normAutofit/>
          </a:bodyPr>
          <a:lstStyle>
            <a:lvl1pPr algn="l">
              <a:defRPr sz="2799">
                <a:solidFill>
                  <a:schemeClr val="tx1">
                    <a:lumMod val="65000"/>
                    <a:lumOff val="35000"/>
                  </a:schemeClr>
                </a:solidFill>
              </a:defRPr>
            </a:lvl1pPr>
          </a:lstStyle>
          <a:p>
            <a:r>
              <a:rPr lang="en-US"/>
              <a:t>Click to edit Master title style</a:t>
            </a:r>
          </a:p>
        </p:txBody>
      </p:sp>
    </p:spTree>
    <p:extLst>
      <p:ext uri="{BB962C8B-B14F-4D97-AF65-F5344CB8AC3E}">
        <p14:creationId xmlns:p14="http://schemas.microsoft.com/office/powerpoint/2010/main" val="261425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3505200" y="4767264"/>
            <a:ext cx="2133600" cy="273844"/>
          </a:xfrm>
        </p:spPr>
        <p:txBody>
          <a:bodyPr/>
          <a:lstStyle/>
          <a:p>
            <a:fld id="{6204E2B0-FEF2-4C8F-90A4-46C9D72643E3}" type="datetime1">
              <a:rPr lang="en-US" smtClean="0"/>
              <a:t>2/22/2024</a:t>
            </a:fld>
            <a:endParaRPr lang="en-US"/>
          </a:p>
        </p:txBody>
      </p:sp>
      <p:sp>
        <p:nvSpPr>
          <p:cNvPr id="6" name="Footer Placeholder 3"/>
          <p:cNvSpPr>
            <a:spLocks noGrp="1"/>
          </p:cNvSpPr>
          <p:nvPr>
            <p:ph type="ftr" sz="quarter" idx="11"/>
          </p:nvPr>
        </p:nvSpPr>
        <p:spPr>
          <a:xfrm>
            <a:off x="457200" y="4767264"/>
            <a:ext cx="2895600" cy="273844"/>
          </a:xfrm>
        </p:spPr>
        <p:txBody>
          <a:bodyPr/>
          <a:lstStyle/>
          <a:p>
            <a:r>
              <a:rPr lang="en-US"/>
              <a:t>SlideModel.com</a:t>
            </a:r>
          </a:p>
        </p:txBody>
      </p:sp>
      <p:sp>
        <p:nvSpPr>
          <p:cNvPr id="7" name="Slide Number Placeholder 4"/>
          <p:cNvSpPr>
            <a:spLocks noGrp="1"/>
          </p:cNvSpPr>
          <p:nvPr>
            <p:ph type="sldNum" sz="quarter" idx="12"/>
          </p:nvPr>
        </p:nvSpPr>
        <p:spPr>
          <a:xfrm>
            <a:off x="8572500" y="4767264"/>
            <a:ext cx="571501" cy="273844"/>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w="0">
            <a:noFill/>
            <a:prstDash val="solid"/>
            <a:round/>
            <a:headEnd/>
            <a:tailEnd/>
          </a:ln>
        </p:spPr>
        <p:txBody>
          <a:bodyPr vert="horz" wrap="square" lIns="0" tIns="91440" rIns="0" bIns="91440" numCol="1" anchor="ctr" anchorCtr="1" compatLnSpc="1">
            <a:prstTxWarp prst="textNoShape">
              <a:avLst/>
            </a:prstTxWarp>
          </a:bodyPr>
          <a:lstStyle>
            <a:lvl1pPr algn="r">
              <a:defRPr lang="en-US" sz="1050" kern="0" smtClean="0">
                <a:solidFill>
                  <a:schemeClr val="bg1"/>
                </a:solidFill>
                <a:latin typeface="Arial" pitchFamily="34" charset="0"/>
                <a:cs typeface="Arial" pitchFamily="34" charset="0"/>
              </a:defRPr>
            </a:lvl1pPr>
          </a:lstStyle>
          <a:p>
            <a:fld id="{96E69268-9C8B-4EBF-A9EE-DC5DC2D48DC3}" type="slidenum">
              <a:rPr lang="es-UY" smtClean="0"/>
              <a:pPr/>
              <a:t>‹N°›</a:t>
            </a:fld>
            <a:endParaRPr lang="es-UY" dirty="0"/>
          </a:p>
        </p:txBody>
      </p:sp>
    </p:spTree>
    <p:extLst>
      <p:ext uri="{BB962C8B-B14F-4D97-AF65-F5344CB8AC3E}">
        <p14:creationId xmlns:p14="http://schemas.microsoft.com/office/powerpoint/2010/main" val="1234968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1508074" y="2370476"/>
            <a:ext cx="3447025" cy="5589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sz="2400"/>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dirty="0"/>
          </a:p>
        </p:txBody>
      </p:sp>
      <p:sp>
        <p:nvSpPr>
          <p:cNvPr id="30" name="Google Shape;30;p5"/>
          <p:cNvSpPr txBox="1">
            <a:spLocks noGrp="1"/>
          </p:cNvSpPr>
          <p:nvPr>
            <p:ph type="title" idx="2"/>
          </p:nvPr>
        </p:nvSpPr>
        <p:spPr>
          <a:xfrm>
            <a:off x="5198124" y="2370489"/>
            <a:ext cx="3334315" cy="5589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sz="2400"/>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dirty="0"/>
          </a:p>
        </p:txBody>
      </p:sp>
      <p:sp>
        <p:nvSpPr>
          <p:cNvPr id="31" name="Google Shape;31;p5"/>
          <p:cNvSpPr txBox="1">
            <a:spLocks noGrp="1"/>
          </p:cNvSpPr>
          <p:nvPr>
            <p:ph type="subTitle" idx="1"/>
          </p:nvPr>
        </p:nvSpPr>
        <p:spPr>
          <a:xfrm>
            <a:off x="5198124" y="3239234"/>
            <a:ext cx="2505600" cy="87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2" name="Google Shape;32;p5"/>
          <p:cNvSpPr txBox="1">
            <a:spLocks noGrp="1"/>
          </p:cNvSpPr>
          <p:nvPr>
            <p:ph type="subTitle" idx="3"/>
          </p:nvPr>
        </p:nvSpPr>
        <p:spPr>
          <a:xfrm>
            <a:off x="1508074" y="3254380"/>
            <a:ext cx="2505600" cy="87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33" name="Google Shape;33;p5"/>
          <p:cNvSpPr txBox="1">
            <a:spLocks noGrp="1"/>
          </p:cNvSpPr>
          <p:nvPr>
            <p:ph type="title" idx="4"/>
          </p:nvPr>
        </p:nvSpPr>
        <p:spPr>
          <a:xfrm>
            <a:off x="719999" y="1288781"/>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dirty="0"/>
          </a:p>
        </p:txBody>
      </p:sp>
    </p:spTree>
    <p:extLst>
      <p:ext uri="{BB962C8B-B14F-4D97-AF65-F5344CB8AC3E}">
        <p14:creationId xmlns:p14="http://schemas.microsoft.com/office/powerpoint/2010/main" val="654386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86267" y="915566"/>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grpSp>
        <p:nvGrpSpPr>
          <p:cNvPr id="42" name="Google Shape;42;p6"/>
          <p:cNvGrpSpPr/>
          <p:nvPr/>
        </p:nvGrpSpPr>
        <p:grpSpPr>
          <a:xfrm rot="10800000" flipH="1">
            <a:off x="4778725" y="4827088"/>
            <a:ext cx="4365300" cy="51000"/>
            <a:chOff x="3587050" y="3295200"/>
            <a:chExt cx="4365300" cy="51000"/>
          </a:xfrm>
        </p:grpSpPr>
        <p:cxnSp>
          <p:nvCxnSpPr>
            <p:cNvPr id="43" name="Google Shape;43;p6"/>
            <p:cNvCxnSpPr/>
            <p:nvPr/>
          </p:nvCxnSpPr>
          <p:spPr>
            <a:xfrm>
              <a:off x="3587050" y="3295213"/>
              <a:ext cx="4365300" cy="0"/>
            </a:xfrm>
            <a:prstGeom prst="straightConnector1">
              <a:avLst/>
            </a:prstGeom>
            <a:noFill/>
            <a:ln w="9525" cap="flat" cmpd="sng">
              <a:solidFill>
                <a:schemeClr val="dk2"/>
              </a:solidFill>
              <a:prstDash val="solid"/>
              <a:round/>
              <a:headEnd type="none" w="med" len="med"/>
              <a:tailEnd type="none" w="med" len="med"/>
            </a:ln>
          </p:spPr>
        </p:cxnSp>
        <p:sp>
          <p:nvSpPr>
            <p:cNvPr id="44" name="Google Shape;44;p6"/>
            <p:cNvSpPr/>
            <p:nvPr/>
          </p:nvSpPr>
          <p:spPr>
            <a:xfrm>
              <a:off x="3625950" y="3295200"/>
              <a:ext cx="766200" cy="51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chemeClr val="accent1"/>
                </a:solidFill>
              </a:endParaRPr>
            </a:p>
          </p:txBody>
        </p:sp>
      </p:grpSp>
      <p:grpSp>
        <p:nvGrpSpPr>
          <p:cNvPr id="45" name="Google Shape;45;p6"/>
          <p:cNvGrpSpPr/>
          <p:nvPr/>
        </p:nvGrpSpPr>
        <p:grpSpPr>
          <a:xfrm>
            <a:off x="-324544" y="4503686"/>
            <a:ext cx="1297827" cy="279148"/>
            <a:chOff x="-145925" y="-62768"/>
            <a:chExt cx="3906764" cy="840300"/>
          </a:xfrm>
        </p:grpSpPr>
        <p:sp>
          <p:nvSpPr>
            <p:cNvPr id="46" name="Google Shape;46;p6"/>
            <p:cNvSpPr/>
            <p:nvPr/>
          </p:nvSpPr>
          <p:spPr>
            <a:xfrm>
              <a:off x="-145925" y="-62768"/>
              <a:ext cx="2178900" cy="840300"/>
            </a:xfrm>
            <a:prstGeom prst="parallelogram">
              <a:avLst>
                <a:gd name="adj" fmla="val 5662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 name="Google Shape;47;p6"/>
            <p:cNvSpPr/>
            <p:nvPr/>
          </p:nvSpPr>
          <p:spPr>
            <a:xfrm>
              <a:off x="1970152" y="-62768"/>
              <a:ext cx="926700" cy="840300"/>
            </a:xfrm>
            <a:prstGeom prst="parallelogram">
              <a:avLst>
                <a:gd name="adj" fmla="val 5662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 name="Google Shape;48;p6"/>
            <p:cNvSpPr/>
            <p:nvPr/>
          </p:nvSpPr>
          <p:spPr>
            <a:xfrm>
              <a:off x="2834139" y="-62768"/>
              <a:ext cx="926700" cy="840300"/>
            </a:xfrm>
            <a:prstGeom prst="parallelogram">
              <a:avLst>
                <a:gd name="adj" fmla="val 5662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649578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4EC9FEF-9F0C-884D-853D-8FEC80771F0F}"/>
              </a:ext>
            </a:extLst>
          </p:cNvPr>
          <p:cNvSpPr/>
          <p:nvPr userDrawn="1"/>
        </p:nvSpPr>
        <p:spPr>
          <a:xfrm>
            <a:off x="0" y="1171096"/>
            <a:ext cx="4571999" cy="39724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25">
            <a:extLst>
              <a:ext uri="{FF2B5EF4-FFF2-40B4-BE49-F238E27FC236}">
                <a16:creationId xmlns:a16="http://schemas.microsoft.com/office/drawing/2014/main" id="{10654D43-0FA9-074E-B65B-14697FD0229B}"/>
              </a:ext>
            </a:extLst>
          </p:cNvPr>
          <p:cNvSpPr>
            <a:spLocks noGrp="1"/>
          </p:cNvSpPr>
          <p:nvPr>
            <p:ph sz="quarter" idx="14" hasCustomPrompt="1"/>
          </p:nvPr>
        </p:nvSpPr>
        <p:spPr>
          <a:xfrm>
            <a:off x="8077200" y="288923"/>
            <a:ext cx="762000" cy="169069"/>
          </a:xfrm>
          <a:solidFill>
            <a:schemeClr val="accent2"/>
          </a:solidFill>
        </p:spPr>
        <p:txBody>
          <a:bodyPr vert="horz" lIns="0" tIns="0" rIns="0" bIns="0" rtlCol="0" anchor="ctr"/>
          <a:lstStyle>
            <a:lvl1pPr marL="0" indent="0" algn="ctr">
              <a:buNone/>
              <a:defRPr lang="en-US" sz="1000" b="1" spc="300" dirty="0">
                <a:solidFill>
                  <a:schemeClr val="bg1"/>
                </a:solidFill>
                <a:latin typeface="Segoe UI" panose="020B0502040204020203" pitchFamily="34" charset="0"/>
                <a:cs typeface="Segoe UI" panose="020B0502040204020203" pitchFamily="34" charset="0"/>
              </a:defRPr>
            </a:lvl1pPr>
          </a:lstStyle>
          <a:p>
            <a:pPr marL="0" lvl="0" algn="r" defTabSz="914400"/>
            <a:r>
              <a:rPr lang="en-US" dirty="0"/>
              <a:t>PAGE #</a:t>
            </a:r>
          </a:p>
        </p:txBody>
      </p:sp>
    </p:spTree>
    <p:extLst>
      <p:ext uri="{BB962C8B-B14F-4D97-AF65-F5344CB8AC3E}">
        <p14:creationId xmlns:p14="http://schemas.microsoft.com/office/powerpoint/2010/main" val="256212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sp>
        <p:nvSpPr>
          <p:cNvPr id="6" name="Rectangle 5"/>
          <p:cNvSpPr/>
          <p:nvPr userDrawn="1"/>
        </p:nvSpPr>
        <p:spPr>
          <a:xfrm>
            <a:off x="-2604" y="1"/>
            <a:ext cx="158417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pic>
        <p:nvPicPr>
          <p:cNvPr id="3074" name="Picture 2" descr="E:\002-KIMS BUSINESS\007-02-Fullslidesppt-Contents\20161228\02-edu\bulb-item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9484" y="938232"/>
            <a:ext cx="1584176" cy="351595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002-KIMS BUSINESS\007-02-Fullslidesppt-Contents\20161228\02-edu\bulb-item.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50000"/>
          <a:stretch/>
        </p:blipFill>
        <p:spPr bwMode="auto">
          <a:xfrm>
            <a:off x="789484" y="938232"/>
            <a:ext cx="792088" cy="3515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06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Agenda Layout">
    <p:spTree>
      <p:nvGrpSpPr>
        <p:cNvPr id="1" name=""/>
        <p:cNvGrpSpPr/>
        <p:nvPr/>
      </p:nvGrpSpPr>
      <p:grpSpPr>
        <a:xfrm>
          <a:off x="0" y="0"/>
          <a:ext cx="0" cy="0"/>
          <a:chOff x="0" y="0"/>
          <a:chExt cx="0" cy="0"/>
        </a:xfrm>
      </p:grpSpPr>
      <p:sp>
        <p:nvSpPr>
          <p:cNvPr id="6" name="Rectangle 5"/>
          <p:cNvSpPr/>
          <p:nvPr userDrawn="1"/>
        </p:nvSpPr>
        <p:spPr>
          <a:xfrm>
            <a:off x="-2604" y="1"/>
            <a:ext cx="158417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pic>
        <p:nvPicPr>
          <p:cNvPr id="3074" name="Picture 2" descr="E:\002-KIMS BUSINESS\007-02-Fullslidesppt-Contents\20161228\02-edu\bulb-item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6735" y="2931791"/>
            <a:ext cx="945499" cy="2098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9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Basic Layout">
    <p:spTree>
      <p:nvGrpSpPr>
        <p:cNvPr id="1" name=""/>
        <p:cNvGrpSpPr/>
        <p:nvPr/>
      </p:nvGrpSpPr>
      <p:grpSpPr>
        <a:xfrm>
          <a:off x="0" y="0"/>
          <a:ext cx="0" cy="0"/>
          <a:chOff x="0" y="0"/>
          <a:chExt cx="0" cy="0"/>
        </a:xfrm>
      </p:grpSpPr>
      <p:sp>
        <p:nvSpPr>
          <p:cNvPr id="2" name="Rectangle 1"/>
          <p:cNvSpPr/>
          <p:nvPr userDrawn="1"/>
        </p:nvSpPr>
        <p:spPr>
          <a:xfrm>
            <a:off x="0" y="3399843"/>
            <a:ext cx="9144000" cy="17436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350"/>
          </a:p>
        </p:txBody>
      </p:sp>
      <p:sp>
        <p:nvSpPr>
          <p:cNvPr id="10" name="Text Placeholder 9"/>
          <p:cNvSpPr>
            <a:spLocks noGrp="1"/>
          </p:cNvSpPr>
          <p:nvPr>
            <p:ph type="body" sz="quarter" idx="10" hasCustomPrompt="1"/>
          </p:nvPr>
        </p:nvSpPr>
        <p:spPr>
          <a:xfrm>
            <a:off x="0" y="123480"/>
            <a:ext cx="9144000" cy="576064"/>
          </a:xfrm>
          <a:prstGeom prst="rect">
            <a:avLst/>
          </a:prstGeom>
        </p:spPr>
        <p:txBody>
          <a:bodyPr anchor="ctr"/>
          <a:lstStyle>
            <a:lvl1pPr marL="0" indent="0" algn="ctr">
              <a:buNone/>
              <a:defRPr sz="27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3"/>
            <a:ext cx="9144000" cy="288032"/>
          </a:xfrm>
          <a:prstGeom prst="rect">
            <a:avLst/>
          </a:prstGeom>
        </p:spPr>
        <p:txBody>
          <a:bodyPr anchor="ctr"/>
          <a:lstStyle>
            <a:lvl1pPr marL="0" indent="0" algn="ctr">
              <a:buNone/>
              <a:defRPr sz="105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Oval 3"/>
          <p:cNvSpPr/>
          <p:nvPr userDrawn="1"/>
        </p:nvSpPr>
        <p:spPr>
          <a:xfrm>
            <a:off x="4043561" y="2859783"/>
            <a:ext cx="1080120" cy="1080120"/>
          </a:xfrm>
          <a:prstGeom prst="ellipse">
            <a:avLst/>
          </a:prstGeom>
          <a:solidFill>
            <a:schemeClr val="accent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pic>
        <p:nvPicPr>
          <p:cNvPr id="5" name="Picture 2" descr="E:\002-KIMS BUSINESS\007-02-Fullslidesppt-Contents\20161228\02-edu\bulb-item.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08057" y="3010193"/>
            <a:ext cx="351128" cy="77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105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80"/>
            <a:ext cx="9144000" cy="576064"/>
          </a:xfrm>
          <a:prstGeom prst="rect">
            <a:avLst/>
          </a:prstGeom>
        </p:spPr>
        <p:txBody>
          <a:bodyPr anchor="ctr"/>
          <a:lstStyle>
            <a:lvl1pPr marL="0" indent="0" algn="ctr">
              <a:buNone/>
              <a:defRPr sz="27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3"/>
            <a:ext cx="9144000" cy="288032"/>
          </a:xfrm>
          <a:prstGeom prst="rect">
            <a:avLst/>
          </a:prstGeom>
        </p:spPr>
        <p:txBody>
          <a:bodyPr anchor="ctr"/>
          <a:lstStyle>
            <a:lvl1pPr marL="0" indent="0" algn="ctr">
              <a:buNone/>
              <a:defRPr sz="105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Rectangle 3"/>
          <p:cNvSpPr/>
          <p:nvPr userDrawn="1"/>
        </p:nvSpPr>
        <p:spPr>
          <a:xfrm>
            <a:off x="0" y="4963500"/>
            <a:ext cx="91440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5" name="Rectangle 4"/>
          <p:cNvSpPr/>
          <p:nvPr userDrawn="1"/>
        </p:nvSpPr>
        <p:spPr>
          <a:xfrm>
            <a:off x="0" y="0"/>
            <a:ext cx="914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Tree>
    <p:extLst>
      <p:ext uri="{BB962C8B-B14F-4D97-AF65-F5344CB8AC3E}">
        <p14:creationId xmlns:p14="http://schemas.microsoft.com/office/powerpoint/2010/main" val="2562081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Disposition personnalisée">
    <p:spTree>
      <p:nvGrpSpPr>
        <p:cNvPr id="1" name=""/>
        <p:cNvGrpSpPr/>
        <p:nvPr/>
      </p:nvGrpSpPr>
      <p:grpSpPr bwMode="auto">
        <a:xfrm>
          <a:off x="0" y="0"/>
          <a:ext cx="0" cy="0"/>
          <a:chOff x="0" y="0"/>
          <a:chExt cx="0" cy="0"/>
        </a:xfrm>
      </p:grpSpPr>
      <p:sp>
        <p:nvSpPr>
          <p:cNvPr id="4" name="Titre 1"/>
          <p:cNvSpPr>
            <a:spLocks noGrp="1"/>
          </p:cNvSpPr>
          <p:nvPr>
            <p:ph type="title" hasCustomPrompt="1"/>
          </p:nvPr>
        </p:nvSpPr>
        <p:spPr bwMode="auto"/>
        <p:txBody>
          <a:bodyPr/>
          <a:lstStyle>
            <a:lvl1pPr>
              <a:defRPr/>
            </a:lvl1pPr>
          </a:lstStyle>
          <a:p>
            <a:pPr>
              <a:defRPr/>
            </a:pPr>
            <a:r>
              <a:rPr lang="fr-FR"/>
              <a:t>Sommaire</a:t>
            </a:r>
            <a:endParaRPr/>
          </a:p>
        </p:txBody>
      </p:sp>
      <p:sp>
        <p:nvSpPr>
          <p:cNvPr id="5" name="Espace réservé de la date 2"/>
          <p:cNvSpPr>
            <a:spLocks noGrp="1"/>
          </p:cNvSpPr>
          <p:nvPr>
            <p:ph type="dt" sz="half" idx="10"/>
          </p:nvPr>
        </p:nvSpPr>
        <p:spPr bwMode="auto"/>
        <p:txBody>
          <a:bodyPr/>
          <a:lstStyle/>
          <a:p>
            <a:pPr algn="r">
              <a:defRPr/>
            </a:pPr>
            <a:r>
              <a:rPr lang="fr-FR" cap="all"/>
              <a:t>XX/XX/XXXX</a:t>
            </a:r>
          </a:p>
        </p:txBody>
      </p:sp>
      <p:sp>
        <p:nvSpPr>
          <p:cNvPr id="6" name="Espace réservé du pied de page 3"/>
          <p:cNvSpPr>
            <a:spLocks noGrp="1"/>
          </p:cNvSpPr>
          <p:nvPr>
            <p:ph type="ftr" sz="quarter" idx="11"/>
          </p:nvPr>
        </p:nvSpPr>
        <p:spPr bwMode="auto"/>
        <p:txBody>
          <a:bodyPr/>
          <a:lstStyle/>
          <a:p>
            <a:pPr>
              <a:defRPr/>
            </a:pPr>
            <a:r>
              <a:rPr lang="fr-FR"/>
              <a:t>Intitulé de la direction ou du service interministériel(le)</a:t>
            </a:r>
          </a:p>
        </p:txBody>
      </p:sp>
      <p:sp>
        <p:nvSpPr>
          <p:cNvPr id="7" name="Espace réservé du numéro de diapositive 4"/>
          <p:cNvSpPr>
            <a:spLocks noGrp="1"/>
          </p:cNvSpPr>
          <p:nvPr>
            <p:ph type="sldNum" sz="quarter" idx="12"/>
          </p:nvPr>
        </p:nvSpPr>
        <p:spPr bwMode="auto"/>
        <p:txBody>
          <a:bodyPr/>
          <a:lstStyle/>
          <a:p>
            <a:pPr>
              <a:defRPr/>
            </a:pPr>
            <a:fld id="{733122C9-A0B9-462F-8757-0847AD287B63}" type="slidenum">
              <a:rPr lang="fr-F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80"/>
            <a:ext cx="9144000" cy="576064"/>
          </a:xfrm>
          <a:prstGeom prst="rect">
            <a:avLst/>
          </a:prstGeom>
        </p:spPr>
        <p:txBody>
          <a:bodyPr anchor="ctr"/>
          <a:lstStyle>
            <a:lvl1pPr marL="0" indent="0" algn="ctr">
              <a:buNone/>
              <a:defRPr sz="27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3"/>
            <a:ext cx="9144000" cy="288032"/>
          </a:xfrm>
          <a:prstGeom prst="rect">
            <a:avLst/>
          </a:prstGeom>
        </p:spPr>
        <p:txBody>
          <a:bodyPr anchor="ctr"/>
          <a:lstStyle>
            <a:lvl1pPr marL="0" indent="0" algn="ctr">
              <a:buNone/>
              <a:defRPr sz="105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3715675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s and Contents Layout">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143508" y="92610"/>
            <a:ext cx="8856984" cy="49582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0" name="Text Placeholder 9"/>
          <p:cNvSpPr>
            <a:spLocks noGrp="1"/>
          </p:cNvSpPr>
          <p:nvPr>
            <p:ph type="body" sz="quarter" idx="10" hasCustomPrompt="1"/>
          </p:nvPr>
        </p:nvSpPr>
        <p:spPr>
          <a:xfrm>
            <a:off x="0" y="181633"/>
            <a:ext cx="9144000" cy="576064"/>
          </a:xfrm>
          <a:prstGeom prst="rect">
            <a:avLst/>
          </a:prstGeom>
        </p:spPr>
        <p:txBody>
          <a:bodyPr anchor="ctr"/>
          <a:lstStyle>
            <a:lvl1pPr marL="0" indent="0" algn="ctr">
              <a:buNone/>
              <a:defRPr sz="2700" b="0" baseline="0">
                <a:solidFill>
                  <a:schemeClr val="bg1"/>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7"/>
            <a:ext cx="9144000" cy="288032"/>
          </a:xfrm>
          <a:prstGeom prst="rect">
            <a:avLst/>
          </a:prstGeom>
        </p:spPr>
        <p:txBody>
          <a:bodyPr anchor="ctr"/>
          <a:lstStyle>
            <a:lvl1pPr marL="0" indent="0" algn="ctr">
              <a:buNone/>
              <a:defRPr sz="1050" b="0" baseline="0">
                <a:solidFill>
                  <a:schemeClr val="bg1"/>
                </a:solidFill>
                <a:latin typeface="+mn-lt"/>
                <a:cs typeface="Arial" pitchFamily="34" charset="0"/>
              </a:defRPr>
            </a:lvl1pPr>
          </a:lstStyle>
          <a:p>
            <a:pPr lvl="0"/>
            <a:r>
              <a:rPr lang="en-US" altLang="ko-KR" dirty="0"/>
              <a:t>Insert the title of your subtitle Here</a:t>
            </a:r>
          </a:p>
        </p:txBody>
      </p:sp>
      <p:sp>
        <p:nvSpPr>
          <p:cNvPr id="6" name="Picture Placeholder 2"/>
          <p:cNvSpPr>
            <a:spLocks noGrp="1"/>
          </p:cNvSpPr>
          <p:nvPr>
            <p:ph type="pic" idx="12" hasCustomPrompt="1"/>
          </p:nvPr>
        </p:nvSpPr>
        <p:spPr>
          <a:xfrm>
            <a:off x="0" y="1347775"/>
            <a:ext cx="2160240" cy="1872048"/>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2327920" y="1347775"/>
            <a:ext cx="2160240" cy="1872048"/>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4655840" y="1347775"/>
            <a:ext cx="2160240" cy="1872048"/>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9" name="Picture Placeholder 2"/>
          <p:cNvSpPr>
            <a:spLocks noGrp="1"/>
          </p:cNvSpPr>
          <p:nvPr>
            <p:ph type="pic" idx="15" hasCustomPrompt="1"/>
          </p:nvPr>
        </p:nvSpPr>
        <p:spPr>
          <a:xfrm>
            <a:off x="6983760" y="1347775"/>
            <a:ext cx="2160240" cy="1872048"/>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3" name="Rectangle 2"/>
          <p:cNvSpPr/>
          <p:nvPr userDrawn="1"/>
        </p:nvSpPr>
        <p:spPr>
          <a:xfrm>
            <a:off x="0" y="3219823"/>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2" name="Rectangle 11"/>
          <p:cNvSpPr/>
          <p:nvPr userDrawn="1"/>
        </p:nvSpPr>
        <p:spPr>
          <a:xfrm>
            <a:off x="2328000" y="3219823"/>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3" name="Rectangle 12"/>
          <p:cNvSpPr/>
          <p:nvPr userDrawn="1"/>
        </p:nvSpPr>
        <p:spPr>
          <a:xfrm>
            <a:off x="4656000" y="3219823"/>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4" name="Rectangle 13"/>
          <p:cNvSpPr/>
          <p:nvPr userDrawn="1"/>
        </p:nvSpPr>
        <p:spPr>
          <a:xfrm>
            <a:off x="6984000" y="3219823"/>
            <a:ext cx="2160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Tree>
    <p:extLst>
      <p:ext uri="{BB962C8B-B14F-4D97-AF65-F5344CB8AC3E}">
        <p14:creationId xmlns:p14="http://schemas.microsoft.com/office/powerpoint/2010/main" val="2472232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7" name="Rectangle 6"/>
          <p:cNvSpPr/>
          <p:nvPr userDrawn="1"/>
        </p:nvSpPr>
        <p:spPr>
          <a:xfrm>
            <a:off x="0" y="2932114"/>
            <a:ext cx="9144000" cy="22113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350"/>
          </a:p>
        </p:txBody>
      </p:sp>
      <p:sp>
        <p:nvSpPr>
          <p:cNvPr id="10" name="Text Placeholder 9"/>
          <p:cNvSpPr>
            <a:spLocks noGrp="1"/>
          </p:cNvSpPr>
          <p:nvPr>
            <p:ph type="body" sz="quarter" idx="10" hasCustomPrompt="1"/>
          </p:nvPr>
        </p:nvSpPr>
        <p:spPr>
          <a:xfrm>
            <a:off x="0" y="181633"/>
            <a:ext cx="9144000" cy="576064"/>
          </a:xfrm>
          <a:prstGeom prst="rect">
            <a:avLst/>
          </a:prstGeom>
        </p:spPr>
        <p:txBody>
          <a:bodyPr anchor="ctr"/>
          <a:lstStyle>
            <a:lvl1pPr marL="0" indent="0" algn="ctr">
              <a:buNone/>
              <a:defRPr sz="27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7"/>
            <a:ext cx="9144000" cy="288032"/>
          </a:xfrm>
          <a:prstGeom prst="rect">
            <a:avLst/>
          </a:prstGeom>
        </p:spPr>
        <p:txBody>
          <a:bodyPr anchor="ctr"/>
          <a:lstStyle>
            <a:lvl1pPr marL="0" indent="0" algn="ctr">
              <a:buNone/>
              <a:defRPr sz="105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5" name="Picture 3" descr="D:\Fullppt\005-PNG이미지\노트북.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55776" y="1131592"/>
            <a:ext cx="7230270" cy="3677432"/>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4513484" y="1626259"/>
            <a:ext cx="3465217" cy="2562605"/>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3" name="Rectangle 2"/>
          <p:cNvSpPr/>
          <p:nvPr userDrawn="1"/>
        </p:nvSpPr>
        <p:spPr>
          <a:xfrm>
            <a:off x="467544" y="3363840"/>
            <a:ext cx="3024336"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Tree>
    <p:extLst>
      <p:ext uri="{BB962C8B-B14F-4D97-AF65-F5344CB8AC3E}">
        <p14:creationId xmlns:p14="http://schemas.microsoft.com/office/powerpoint/2010/main" val="11544362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3"/>
            <a:ext cx="9144000" cy="576064"/>
          </a:xfrm>
          <a:prstGeom prst="rect">
            <a:avLst/>
          </a:prstGeom>
        </p:spPr>
        <p:txBody>
          <a:bodyPr anchor="ctr"/>
          <a:lstStyle>
            <a:lvl1pPr marL="0" indent="0" algn="ctr">
              <a:buNone/>
              <a:defRPr sz="2700" b="0" baseline="0">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7"/>
            <a:ext cx="9144000" cy="288032"/>
          </a:xfrm>
          <a:prstGeom prst="rect">
            <a:avLst/>
          </a:prstGeom>
        </p:spPr>
        <p:txBody>
          <a:bodyPr anchor="ctr"/>
          <a:lstStyle>
            <a:lvl1pPr marL="0" indent="0" algn="ctr">
              <a:buNone/>
              <a:defRPr sz="105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Rectangle 4"/>
          <p:cNvSpPr/>
          <p:nvPr userDrawn="1"/>
        </p:nvSpPr>
        <p:spPr>
          <a:xfrm>
            <a:off x="0" y="1759754"/>
            <a:ext cx="9144000" cy="22113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350"/>
          </a:p>
        </p:txBody>
      </p:sp>
      <p:pic>
        <p:nvPicPr>
          <p:cNvPr id="6" name="Picture 2" descr="D:\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23208" y="1042232"/>
            <a:ext cx="2869272" cy="3474631"/>
          </a:xfrm>
          <a:prstGeom prst="rect">
            <a:avLst/>
          </a:prstGeom>
          <a:noFill/>
          <a:extLst>
            <a:ext uri="{909E8E84-426E-40DD-AFC4-6F175D3DCCD1}">
              <a14:hiddenFill xmlns:a14="http://schemas.microsoft.com/office/drawing/2010/main">
                <a:solidFill>
                  <a:srgbClr val="FFFFFF"/>
                </a:solidFill>
              </a14:hiddenFill>
            </a:ext>
          </a:extLst>
        </p:spPr>
      </p:pic>
      <p:sp>
        <p:nvSpPr>
          <p:cNvPr id="7" name="Picture Placeholder 2"/>
          <p:cNvSpPr>
            <a:spLocks noGrp="1"/>
          </p:cNvSpPr>
          <p:nvPr>
            <p:ph type="pic" idx="1" hasCustomPrompt="1"/>
          </p:nvPr>
        </p:nvSpPr>
        <p:spPr>
          <a:xfrm>
            <a:off x="7380312" y="1175233"/>
            <a:ext cx="1008112" cy="2556104"/>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5643269" y="1261135"/>
            <a:ext cx="1654766" cy="2556104"/>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24341808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3059832" cy="5143501"/>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2" name="Rectangle 1"/>
          <p:cNvSpPr/>
          <p:nvPr userDrawn="1"/>
        </p:nvSpPr>
        <p:spPr>
          <a:xfrm>
            <a:off x="4860032" y="1"/>
            <a:ext cx="36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3" name="Rectangle 2"/>
          <p:cNvSpPr/>
          <p:nvPr userDrawn="1"/>
        </p:nvSpPr>
        <p:spPr>
          <a:xfrm>
            <a:off x="4896032" y="1311751"/>
            <a:ext cx="180000" cy="25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Tree>
    <p:extLst>
      <p:ext uri="{BB962C8B-B14F-4D97-AF65-F5344CB8AC3E}">
        <p14:creationId xmlns:p14="http://schemas.microsoft.com/office/powerpoint/2010/main" val="35290193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Images and Contents Layout">
    <p:bg>
      <p:bgPr>
        <a:solidFill>
          <a:schemeClr val="accent1"/>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0"/>
            <a:ext cx="9144000" cy="3076575"/>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26759205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131840" y="181633"/>
            <a:ext cx="6012160" cy="576064"/>
          </a:xfrm>
          <a:prstGeom prst="rect">
            <a:avLst/>
          </a:prstGeom>
        </p:spPr>
        <p:txBody>
          <a:bodyPr anchor="ctr"/>
          <a:lstStyle>
            <a:lvl1pPr marL="0" indent="0" algn="l">
              <a:buNone/>
              <a:defRPr sz="27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131840" y="757697"/>
            <a:ext cx="6012160" cy="288032"/>
          </a:xfrm>
          <a:prstGeom prst="rect">
            <a:avLst/>
          </a:prstGeom>
        </p:spPr>
        <p:txBody>
          <a:bodyPr anchor="ctr"/>
          <a:lstStyle>
            <a:lvl1pPr marL="0" indent="0" algn="l">
              <a:buNone/>
              <a:defRPr sz="105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Picture Placeholder 2"/>
          <p:cNvSpPr>
            <a:spLocks noGrp="1"/>
          </p:cNvSpPr>
          <p:nvPr>
            <p:ph type="pic" idx="1" hasCustomPrompt="1"/>
          </p:nvPr>
        </p:nvSpPr>
        <p:spPr>
          <a:xfrm>
            <a:off x="0" y="-1"/>
            <a:ext cx="3059832" cy="5143501"/>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3146470" y="1131591"/>
            <a:ext cx="3059832" cy="4011910"/>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38074591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Images and Contents Layout">
    <p:spTree>
      <p:nvGrpSpPr>
        <p:cNvPr id="1" name=""/>
        <p:cNvGrpSpPr/>
        <p:nvPr/>
      </p:nvGrpSpPr>
      <p:grpSpPr>
        <a:xfrm>
          <a:off x="0" y="0"/>
          <a:ext cx="0" cy="0"/>
          <a:chOff x="0" y="0"/>
          <a:chExt cx="0" cy="0"/>
        </a:xfrm>
      </p:grpSpPr>
      <p:sp>
        <p:nvSpPr>
          <p:cNvPr id="5" name="Rectangle 4"/>
          <p:cNvSpPr/>
          <p:nvPr userDrawn="1"/>
        </p:nvSpPr>
        <p:spPr>
          <a:xfrm>
            <a:off x="0" y="411511"/>
            <a:ext cx="6444208" cy="4320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350"/>
          </a:p>
        </p:txBody>
      </p:sp>
      <p:sp>
        <p:nvSpPr>
          <p:cNvPr id="6" name="Picture Placeholder 2"/>
          <p:cNvSpPr>
            <a:spLocks noGrp="1"/>
          </p:cNvSpPr>
          <p:nvPr>
            <p:ph type="pic" idx="1" hasCustomPrompt="1"/>
          </p:nvPr>
        </p:nvSpPr>
        <p:spPr>
          <a:xfrm>
            <a:off x="135622" y="195488"/>
            <a:ext cx="1944216" cy="4752526"/>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2223854" y="195488"/>
            <a:ext cx="1944216" cy="4752526"/>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8" name="Picture Placeholder 2"/>
          <p:cNvSpPr>
            <a:spLocks noGrp="1"/>
          </p:cNvSpPr>
          <p:nvPr>
            <p:ph type="pic" idx="11" hasCustomPrompt="1"/>
          </p:nvPr>
        </p:nvSpPr>
        <p:spPr>
          <a:xfrm>
            <a:off x="4312086" y="195488"/>
            <a:ext cx="1944216" cy="4752526"/>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19568791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Images and Contents Layout">
    <p:bg>
      <p:bgPr>
        <a:solidFill>
          <a:schemeClr val="accent1"/>
        </a:solid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6444208" y="267495"/>
            <a:ext cx="2160000" cy="2160000"/>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6" name="Picture Placeholder 2"/>
          <p:cNvSpPr>
            <a:spLocks noGrp="1"/>
          </p:cNvSpPr>
          <p:nvPr>
            <p:ph type="pic" idx="10" hasCustomPrompt="1"/>
          </p:nvPr>
        </p:nvSpPr>
        <p:spPr>
          <a:xfrm>
            <a:off x="6444208" y="2715767"/>
            <a:ext cx="2160000" cy="2160000"/>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7" name="Picture Placeholder 2"/>
          <p:cNvSpPr>
            <a:spLocks noGrp="1"/>
          </p:cNvSpPr>
          <p:nvPr>
            <p:ph type="pic" idx="11" hasCustomPrompt="1"/>
          </p:nvPr>
        </p:nvSpPr>
        <p:spPr>
          <a:xfrm>
            <a:off x="3986213" y="267495"/>
            <a:ext cx="2160000" cy="2160000"/>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8" name="Picture Placeholder 2"/>
          <p:cNvSpPr>
            <a:spLocks noGrp="1"/>
          </p:cNvSpPr>
          <p:nvPr>
            <p:ph type="pic" idx="12" hasCustomPrompt="1"/>
          </p:nvPr>
        </p:nvSpPr>
        <p:spPr>
          <a:xfrm>
            <a:off x="3986213" y="2715767"/>
            <a:ext cx="2160000" cy="2160000"/>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8771315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95536" y="3291831"/>
            <a:ext cx="8748464" cy="576064"/>
          </a:xfrm>
          <a:prstGeom prst="rect">
            <a:avLst/>
          </a:prstGeom>
        </p:spPr>
        <p:txBody>
          <a:bodyPr anchor="ctr"/>
          <a:lstStyle>
            <a:lvl1pPr marL="0" indent="0" algn="l">
              <a:buNone/>
              <a:defRPr sz="27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95536" y="3867895"/>
            <a:ext cx="8748464" cy="288032"/>
          </a:xfrm>
          <a:prstGeom prst="rect">
            <a:avLst/>
          </a:prstGeom>
        </p:spPr>
        <p:txBody>
          <a:bodyPr anchor="ctr"/>
          <a:lstStyle>
            <a:lvl1pPr marL="0" indent="0" algn="l">
              <a:buNone/>
              <a:defRPr sz="105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5" name="Rectangle 4"/>
          <p:cNvSpPr/>
          <p:nvPr userDrawn="1"/>
        </p:nvSpPr>
        <p:spPr>
          <a:xfrm>
            <a:off x="0" y="4963500"/>
            <a:ext cx="9144000" cy="1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6" name="Rectangle 5"/>
          <p:cNvSpPr/>
          <p:nvPr userDrawn="1"/>
        </p:nvSpPr>
        <p:spPr>
          <a:xfrm>
            <a:off x="0" y="0"/>
            <a:ext cx="914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7" name="Picture Placeholder 2"/>
          <p:cNvSpPr>
            <a:spLocks noGrp="1"/>
          </p:cNvSpPr>
          <p:nvPr>
            <p:ph type="pic" idx="12" hasCustomPrompt="1"/>
          </p:nvPr>
        </p:nvSpPr>
        <p:spPr>
          <a:xfrm>
            <a:off x="467544" y="339503"/>
            <a:ext cx="3312128" cy="2808072"/>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8" name="Picture Placeholder 2"/>
          <p:cNvSpPr>
            <a:spLocks noGrp="1"/>
          </p:cNvSpPr>
          <p:nvPr>
            <p:ph type="pic" idx="13" hasCustomPrompt="1"/>
          </p:nvPr>
        </p:nvSpPr>
        <p:spPr>
          <a:xfrm>
            <a:off x="3995936" y="339503"/>
            <a:ext cx="4680520" cy="1332000"/>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9" name="Picture Placeholder 2"/>
          <p:cNvSpPr>
            <a:spLocks noGrp="1"/>
          </p:cNvSpPr>
          <p:nvPr>
            <p:ph type="pic" idx="14" hasCustomPrompt="1"/>
          </p:nvPr>
        </p:nvSpPr>
        <p:spPr>
          <a:xfrm>
            <a:off x="3995936" y="1815574"/>
            <a:ext cx="1440000" cy="1332000"/>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12" name="Picture Placeholder 2"/>
          <p:cNvSpPr>
            <a:spLocks noGrp="1"/>
          </p:cNvSpPr>
          <p:nvPr>
            <p:ph type="pic" idx="15" hasCustomPrompt="1"/>
          </p:nvPr>
        </p:nvSpPr>
        <p:spPr>
          <a:xfrm>
            <a:off x="5616196" y="1815574"/>
            <a:ext cx="1440000" cy="1332000"/>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
        <p:nvSpPr>
          <p:cNvPr id="13" name="Picture Placeholder 2"/>
          <p:cNvSpPr>
            <a:spLocks noGrp="1"/>
          </p:cNvSpPr>
          <p:nvPr>
            <p:ph type="pic" idx="16" hasCustomPrompt="1"/>
          </p:nvPr>
        </p:nvSpPr>
        <p:spPr>
          <a:xfrm>
            <a:off x="7236456" y="1815574"/>
            <a:ext cx="1440000" cy="1332000"/>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2283480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re et sous-titre">
    <p:spTree>
      <p:nvGrpSpPr>
        <p:cNvPr id="1" name=""/>
        <p:cNvGrpSpPr/>
        <p:nvPr/>
      </p:nvGrpSpPr>
      <p:grpSpPr bwMode="auto">
        <a:xfrm>
          <a:off x="0" y="0"/>
          <a:ext cx="0" cy="0"/>
          <a:chOff x="0" y="0"/>
          <a:chExt cx="0" cy="0"/>
        </a:xfrm>
      </p:grpSpPr>
      <p:sp>
        <p:nvSpPr>
          <p:cNvPr id="4" name="Espace réservé du numéro de diapositive 7"/>
          <p:cNvSpPr>
            <a:spLocks noGrp="1"/>
          </p:cNvSpPr>
          <p:nvPr>
            <p:ph type="sldNum" sz="quarter" idx="12"/>
          </p:nvPr>
        </p:nvSpPr>
        <p:spPr bwMode="gray">
          <a:xfrm>
            <a:off x="7433998" y="4783500"/>
            <a:ext cx="1350000" cy="360000"/>
          </a:xfrm>
        </p:spPr>
        <p:txBody>
          <a:bodyPr/>
          <a:lstStyle/>
          <a:p>
            <a:pPr>
              <a:defRPr/>
            </a:pPr>
            <a:fld id="{733122C9-A0B9-462F-8757-0847AD287B63}" type="slidenum">
              <a:rPr lang="fr-FR"/>
              <a:t>‹N°›</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92611"/>
            <a:ext cx="8679898" cy="543185"/>
          </a:xfrm>
          <a:prstGeom prst="rect">
            <a:avLst/>
          </a:prstGeom>
        </p:spPr>
        <p:txBody>
          <a:bodyPr anchor="ctr"/>
          <a:lstStyle>
            <a:lvl1pPr marL="0" indent="0" algn="ctr">
              <a:buNone/>
              <a:defRPr sz="3038"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26429046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80"/>
            <a:ext cx="9144000" cy="576064"/>
          </a:xfrm>
          <a:prstGeom prst="rect">
            <a:avLst/>
          </a:prstGeom>
        </p:spPr>
        <p:txBody>
          <a:bodyPr anchor="ctr"/>
          <a:lstStyle>
            <a:lvl1pPr marL="0" indent="0" algn="ctr">
              <a:buNone/>
              <a:defRPr sz="2700"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11" name="Rounded Rectangle 10"/>
          <p:cNvSpPr/>
          <p:nvPr userDrawn="1"/>
        </p:nvSpPr>
        <p:spPr>
          <a:xfrm>
            <a:off x="354008" y="1131590"/>
            <a:ext cx="2849840" cy="364917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dirty="0"/>
          </a:p>
        </p:txBody>
      </p:sp>
      <p:sp>
        <p:nvSpPr>
          <p:cNvPr id="17" name="Rounded Rectangle 16"/>
          <p:cNvSpPr/>
          <p:nvPr userDrawn="1"/>
        </p:nvSpPr>
        <p:spPr>
          <a:xfrm>
            <a:off x="531932" y="1347501"/>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bg1"/>
              </a:solidFill>
            </a:endParaRPr>
          </a:p>
        </p:txBody>
      </p:sp>
      <p:sp>
        <p:nvSpPr>
          <p:cNvPr id="18" name="Half Frame 17"/>
          <p:cNvSpPr/>
          <p:nvPr userDrawn="1"/>
        </p:nvSpPr>
        <p:spPr>
          <a:xfrm rot="5400000">
            <a:off x="2592645" y="1238203"/>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tx1"/>
              </a:solidFill>
            </a:endParaRPr>
          </a:p>
        </p:txBody>
      </p:sp>
    </p:spTree>
    <p:extLst>
      <p:ext uri="{BB962C8B-B14F-4D97-AF65-F5344CB8AC3E}">
        <p14:creationId xmlns:p14="http://schemas.microsoft.com/office/powerpoint/2010/main" val="1906259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End Slide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3572243"/>
            <a:ext cx="9144000" cy="576063"/>
          </a:xfrm>
          <a:prstGeom prst="rect">
            <a:avLst/>
          </a:prstGeom>
        </p:spPr>
        <p:txBody>
          <a:bodyPr anchor="ctr"/>
          <a:lstStyle>
            <a:lvl1pPr marL="0" indent="0" algn="ctr">
              <a:buNone/>
              <a:defRPr sz="2700" b="0"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48" y="4148308"/>
            <a:ext cx="9144000" cy="288032"/>
          </a:xfrm>
          <a:prstGeom prst="rect">
            <a:avLst/>
          </a:prstGeom>
        </p:spPr>
        <p:txBody>
          <a:bodyPr anchor="ctr"/>
          <a:lstStyle>
            <a:lvl1pPr marL="0" indent="0" algn="ctr">
              <a:buNone/>
              <a:defRPr sz="105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Oval 3"/>
          <p:cNvSpPr/>
          <p:nvPr userDrawn="1"/>
        </p:nvSpPr>
        <p:spPr>
          <a:xfrm>
            <a:off x="3311860" y="737643"/>
            <a:ext cx="2520280" cy="25202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pic>
        <p:nvPicPr>
          <p:cNvPr id="5" name="Picture 2" descr="E:\002-KIMS BUSINESS\007-02-Fullslidesppt-Contents\20161228\02-edu\bulb-item.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62351" y="1139212"/>
            <a:ext cx="819298" cy="1818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7583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p:nvSpPr>
        <p:spPr>
          <a:xfrm>
            <a:off x="1" y="2914650"/>
            <a:ext cx="9144000" cy="2228850"/>
          </a:xfrm>
          <a:prstGeom prst="rect">
            <a:avLst/>
          </a:prstGeom>
          <a:gradFill flip="none" rotWithShape="1">
            <a:gsLst>
              <a:gs pos="100000">
                <a:schemeClr val="bg1">
                  <a:lumMod val="65000"/>
                  <a:alpha val="53000"/>
                </a:schemeClr>
              </a:gs>
              <a:gs pos="0">
                <a:schemeClr val="bg1">
                  <a:lumMod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sz="1800">
              <a:solidFill>
                <a:prstClr val="white"/>
              </a:solidFill>
            </a:endParaRPr>
          </a:p>
        </p:txBody>
      </p:sp>
      <p:sp>
        <p:nvSpPr>
          <p:cNvPr id="2" name="Title 1"/>
          <p:cNvSpPr>
            <a:spLocks noGrp="1"/>
          </p:cNvSpPr>
          <p:nvPr>
            <p:ph type="ctrTitle"/>
          </p:nvPr>
        </p:nvSpPr>
        <p:spPr>
          <a:xfrm>
            <a:off x="685801" y="2915338"/>
            <a:ext cx="7772400" cy="458115"/>
          </a:xfrm>
        </p:spPr>
        <p:txBody>
          <a:bodyPr/>
          <a:lstStyle>
            <a:lvl1pPr algn="ctr">
              <a:defRPr lang="en-US" sz="3000" kern="1200" smtClean="0">
                <a:solidFill>
                  <a:schemeClr val="tx1">
                    <a:lumMod val="75000"/>
                    <a:lumOff val="25000"/>
                  </a:schemeClr>
                </a:solidFill>
                <a:latin typeface="+mj-lt"/>
                <a:ea typeface="+mj-ea"/>
                <a:cs typeface="+mj-cs"/>
              </a:defRPr>
            </a:lvl1pPr>
          </a:lstStyle>
          <a:p>
            <a:r>
              <a:rPr lang="en-US"/>
              <a:t>Click to edit Master title style</a:t>
            </a:r>
          </a:p>
        </p:txBody>
      </p:sp>
      <p:sp>
        <p:nvSpPr>
          <p:cNvPr id="3" name="Subtitle 2"/>
          <p:cNvSpPr>
            <a:spLocks noGrp="1"/>
          </p:cNvSpPr>
          <p:nvPr>
            <p:ph type="subTitle" idx="1"/>
          </p:nvPr>
        </p:nvSpPr>
        <p:spPr>
          <a:xfrm>
            <a:off x="1371600" y="3299265"/>
            <a:ext cx="6400801" cy="573330"/>
          </a:xfrm>
        </p:spPr>
        <p:txBody>
          <a:bodyPr>
            <a:normAutofit/>
          </a:bodyPr>
          <a:lstStyle>
            <a:lvl1pPr marL="0" indent="0" algn="ctr">
              <a:buNone/>
              <a:defRPr lang="en-US" sz="1800" kern="1200" smtClean="0">
                <a:solidFill>
                  <a:schemeClr val="tx1">
                    <a:lumMod val="65000"/>
                    <a:lumOff val="35000"/>
                  </a:schemeClr>
                </a:solidFill>
                <a:latin typeface="+mj-lt"/>
                <a:ea typeface="+mj-ea"/>
                <a:cs typeface="+mj-cs"/>
              </a:defRPr>
            </a:lvl1pPr>
            <a:lvl2pPr marL="457101" indent="0" algn="ctr">
              <a:buNone/>
              <a:defRPr>
                <a:solidFill>
                  <a:schemeClr val="tx1">
                    <a:tint val="75000"/>
                  </a:schemeClr>
                </a:solidFill>
              </a:defRPr>
            </a:lvl2pPr>
            <a:lvl3pPr marL="914202" indent="0" algn="ctr">
              <a:buNone/>
              <a:defRPr>
                <a:solidFill>
                  <a:schemeClr val="tx1">
                    <a:tint val="75000"/>
                  </a:schemeClr>
                </a:solidFill>
              </a:defRPr>
            </a:lvl3pPr>
            <a:lvl4pPr marL="1371303" indent="0" algn="ctr">
              <a:buNone/>
              <a:defRPr>
                <a:solidFill>
                  <a:schemeClr val="tx1">
                    <a:tint val="75000"/>
                  </a:schemeClr>
                </a:solidFill>
              </a:defRPr>
            </a:lvl4pPr>
            <a:lvl5pPr marL="1828404" indent="0" algn="ctr">
              <a:buNone/>
              <a:defRPr>
                <a:solidFill>
                  <a:schemeClr val="tx1">
                    <a:tint val="75000"/>
                  </a:schemeClr>
                </a:solidFill>
              </a:defRPr>
            </a:lvl5pPr>
            <a:lvl6pPr marL="2285505" indent="0" algn="ctr">
              <a:buNone/>
              <a:defRPr>
                <a:solidFill>
                  <a:schemeClr val="tx1">
                    <a:tint val="75000"/>
                  </a:schemeClr>
                </a:solidFill>
              </a:defRPr>
            </a:lvl6pPr>
            <a:lvl7pPr marL="2742606" indent="0" algn="ctr">
              <a:buNone/>
              <a:defRPr>
                <a:solidFill>
                  <a:schemeClr val="tx1">
                    <a:tint val="75000"/>
                  </a:schemeClr>
                </a:solidFill>
              </a:defRPr>
            </a:lvl7pPr>
            <a:lvl8pPr marL="3199706" indent="0" algn="ctr">
              <a:buNone/>
              <a:defRPr>
                <a:solidFill>
                  <a:schemeClr val="tx1">
                    <a:tint val="75000"/>
                  </a:schemeClr>
                </a:solidFill>
              </a:defRPr>
            </a:lvl8pPr>
            <a:lvl9pPr marL="365680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A408CF-5CC4-41EF-9FB7-1C7655C37340}" type="datetime1">
              <a:rPr lang="en-US" smtClean="0"/>
              <a:t>2/22/2024</a:t>
            </a:fld>
            <a:endParaRPr lang="en-US"/>
          </a:p>
        </p:txBody>
      </p:sp>
      <p:sp>
        <p:nvSpPr>
          <p:cNvPr id="5" name="Footer Placeholder 4"/>
          <p:cNvSpPr>
            <a:spLocks noGrp="1"/>
          </p:cNvSpPr>
          <p:nvPr>
            <p:ph type="ftr" sz="quarter" idx="11"/>
          </p:nvPr>
        </p:nvSpPr>
        <p:spPr/>
        <p:txBody>
          <a:bodyPr/>
          <a:lstStyle/>
          <a:p>
            <a:r>
              <a:rPr lang="en-US"/>
              <a:t>SlideModel.com</a:t>
            </a:r>
          </a:p>
        </p:txBody>
      </p:sp>
      <p:sp>
        <p:nvSpPr>
          <p:cNvPr id="6" name="Slide Number Placeholder 5"/>
          <p:cNvSpPr>
            <a:spLocks noGrp="1"/>
          </p:cNvSpPr>
          <p:nvPr>
            <p:ph type="sldNum" sz="quarter" idx="12"/>
          </p:nvPr>
        </p:nvSpPr>
        <p:spPr/>
        <p:txBody>
          <a:bodyPr/>
          <a:lstStyle/>
          <a:p>
            <a:fld id="{E5EDE275-BE14-4364-AEA2-5F5667C0FD49}" type="slidenum">
              <a:rPr lang="en-US" smtClean="0"/>
              <a:pPr/>
              <a:t>‹N°›</a:t>
            </a:fld>
            <a:endParaRPr lang="en-US"/>
          </a:p>
        </p:txBody>
      </p:sp>
    </p:spTree>
    <p:extLst>
      <p:ext uri="{BB962C8B-B14F-4D97-AF65-F5344CB8AC3E}">
        <p14:creationId xmlns:p14="http://schemas.microsoft.com/office/powerpoint/2010/main" val="22776744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1" cy="1314450"/>
          </a:xfrm>
        </p:spPr>
        <p:txBody>
          <a:bodyPr/>
          <a:lstStyle>
            <a:lvl1pPr marL="0" indent="0" algn="ctr">
              <a:buNone/>
              <a:defRPr>
                <a:solidFill>
                  <a:schemeClr val="tx1">
                    <a:tint val="75000"/>
                  </a:schemeClr>
                </a:solidFill>
              </a:defRPr>
            </a:lvl1pPr>
            <a:lvl2pPr marL="457120" indent="0" algn="ctr">
              <a:buNone/>
              <a:defRPr>
                <a:solidFill>
                  <a:schemeClr val="tx1">
                    <a:tint val="75000"/>
                  </a:schemeClr>
                </a:solidFill>
              </a:defRPr>
            </a:lvl2pPr>
            <a:lvl3pPr marL="914240" indent="0" algn="ctr">
              <a:buNone/>
              <a:defRPr>
                <a:solidFill>
                  <a:schemeClr val="tx1">
                    <a:tint val="75000"/>
                  </a:schemeClr>
                </a:solidFill>
              </a:defRPr>
            </a:lvl3pPr>
            <a:lvl4pPr marL="1371360" indent="0" algn="ctr">
              <a:buNone/>
              <a:defRPr>
                <a:solidFill>
                  <a:schemeClr val="tx1">
                    <a:tint val="75000"/>
                  </a:schemeClr>
                </a:solidFill>
              </a:defRPr>
            </a:lvl4pPr>
            <a:lvl5pPr marL="1828480" indent="0" algn="ctr">
              <a:buNone/>
              <a:defRPr>
                <a:solidFill>
                  <a:schemeClr val="tx1">
                    <a:tint val="75000"/>
                  </a:schemeClr>
                </a:solidFill>
              </a:defRPr>
            </a:lvl5pPr>
            <a:lvl6pPr marL="2285600" indent="0" algn="ctr">
              <a:buNone/>
              <a:defRPr>
                <a:solidFill>
                  <a:schemeClr val="tx1">
                    <a:tint val="75000"/>
                  </a:schemeClr>
                </a:solidFill>
              </a:defRPr>
            </a:lvl6pPr>
            <a:lvl7pPr marL="2742720" indent="0" algn="ctr">
              <a:buNone/>
              <a:defRPr>
                <a:solidFill>
                  <a:schemeClr val="tx1">
                    <a:tint val="75000"/>
                  </a:schemeClr>
                </a:solidFill>
              </a:defRPr>
            </a:lvl7pPr>
            <a:lvl8pPr marL="3199840" indent="0" algn="ctr">
              <a:buNone/>
              <a:defRPr>
                <a:solidFill>
                  <a:schemeClr val="tx1">
                    <a:tint val="75000"/>
                  </a:schemeClr>
                </a:solidFill>
              </a:defRPr>
            </a:lvl8pPr>
            <a:lvl9pPr marL="365696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59CEFA-AEA2-40C6-AF8F-7518534ED752}" type="datetime1">
              <a:rPr lang="en-US" smtClean="0"/>
              <a:t>2/22/2024</a:t>
            </a:fld>
            <a:endParaRPr lang="en-US"/>
          </a:p>
        </p:txBody>
      </p:sp>
      <p:sp>
        <p:nvSpPr>
          <p:cNvPr id="5" name="Footer Placeholder 4"/>
          <p:cNvSpPr>
            <a:spLocks noGrp="1"/>
          </p:cNvSpPr>
          <p:nvPr>
            <p:ph type="ftr" sz="quarter" idx="11"/>
          </p:nvPr>
        </p:nvSpPr>
        <p:spPr/>
        <p:txBody>
          <a:bodyPr/>
          <a:lstStyle/>
          <a:p>
            <a:r>
              <a:rPr lang="en-US"/>
              <a:t>SlideModel.com</a:t>
            </a:r>
          </a:p>
        </p:txBody>
      </p:sp>
      <p:sp>
        <p:nvSpPr>
          <p:cNvPr id="6" name="Slide Number Placeholder 5"/>
          <p:cNvSpPr>
            <a:spLocks noGrp="1"/>
          </p:cNvSpPr>
          <p:nvPr>
            <p:ph type="sldNum" sz="quarter" idx="12"/>
          </p:nvPr>
        </p:nvSpPr>
        <p:spPr/>
        <p:txBody>
          <a:bodyPr/>
          <a:lstStyle/>
          <a:p>
            <a:fld id="{96E69268-9C8B-4EBF-A9EE-DC5DC2D48DC3}" type="slidenum">
              <a:rPr lang="en-US" smtClean="0"/>
              <a:pPr/>
              <a:t>‹N°›</a:t>
            </a:fld>
            <a:endParaRPr lang="en-US"/>
          </a:p>
        </p:txBody>
      </p:sp>
    </p:spTree>
    <p:extLst>
      <p:ext uri="{BB962C8B-B14F-4D97-AF65-F5344CB8AC3E}">
        <p14:creationId xmlns:p14="http://schemas.microsoft.com/office/powerpoint/2010/main" val="34562515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80"/>
            <a:ext cx="5029200" cy="533311"/>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30C6D7-0F67-4EB0-8FC9-F72178B8DF73}" type="datetime1">
              <a:rPr lang="en-US" smtClean="0"/>
              <a:t>2/22/2024</a:t>
            </a:fld>
            <a:endParaRPr lang="en-US"/>
          </a:p>
        </p:txBody>
      </p:sp>
      <p:sp>
        <p:nvSpPr>
          <p:cNvPr id="5" name="Footer Placeholder 4"/>
          <p:cNvSpPr>
            <a:spLocks noGrp="1"/>
          </p:cNvSpPr>
          <p:nvPr>
            <p:ph type="ftr" sz="quarter" idx="11"/>
          </p:nvPr>
        </p:nvSpPr>
        <p:spPr/>
        <p:txBody>
          <a:bodyPr/>
          <a:lstStyle/>
          <a:p>
            <a:r>
              <a:rPr lang="en-US"/>
              <a:t>SlideModel.com</a:t>
            </a:r>
          </a:p>
        </p:txBody>
      </p:sp>
      <p:sp>
        <p:nvSpPr>
          <p:cNvPr id="6" name="Slide Number Placeholder 5"/>
          <p:cNvSpPr>
            <a:spLocks noGrp="1"/>
          </p:cNvSpPr>
          <p:nvPr>
            <p:ph type="sldNum" sz="quarter" idx="12"/>
          </p:nvPr>
        </p:nvSpPr>
        <p:spPr/>
        <p:txBody>
          <a:bodyPr/>
          <a:lstStyle/>
          <a:p>
            <a:fld id="{96E69268-9C8B-4EBF-A9EE-DC5DC2D48DC3}" type="slidenum">
              <a:rPr lang="en-US" smtClean="0"/>
              <a:pPr/>
              <a:t>‹N°›</a:t>
            </a:fld>
            <a:endParaRPr lang="en-US"/>
          </a:p>
        </p:txBody>
      </p:sp>
      <p:sp>
        <p:nvSpPr>
          <p:cNvPr id="9" name="Text Placeholder 8"/>
          <p:cNvSpPr>
            <a:spLocks noGrp="1"/>
          </p:cNvSpPr>
          <p:nvPr>
            <p:ph type="body" sz="quarter" idx="13" hasCustomPrompt="1"/>
          </p:nvPr>
        </p:nvSpPr>
        <p:spPr>
          <a:xfrm>
            <a:off x="5610226" y="271604"/>
            <a:ext cx="3086100" cy="400050"/>
          </a:xfrm>
        </p:spPr>
        <p:txBody>
          <a:bodyPr anchor="ctr">
            <a:noAutofit/>
          </a:bodyPr>
          <a:lstStyle>
            <a:lvl1pPr marL="0" indent="0" algn="r">
              <a:buNone/>
              <a:defRPr sz="1500" baseline="0">
                <a:solidFill>
                  <a:schemeClr val="tx1">
                    <a:lumMod val="50000"/>
                    <a:lumOff val="50000"/>
                  </a:schemeClr>
                </a:solidFill>
              </a:defRPr>
            </a:lvl1pPr>
          </a:lstStyle>
          <a:p>
            <a:pPr lvl="0"/>
            <a:r>
              <a:rPr lang="en-US" dirty="0"/>
              <a:t>Breadcrumb 1 &gt; Breadcrumb 2</a:t>
            </a:r>
            <a:endParaRPr lang="es-UY" dirty="0"/>
          </a:p>
        </p:txBody>
      </p:sp>
    </p:spTree>
    <p:extLst>
      <p:ext uri="{BB962C8B-B14F-4D97-AF65-F5344CB8AC3E}">
        <p14:creationId xmlns:p14="http://schemas.microsoft.com/office/powerpoint/2010/main" val="12458989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6"/>
          </a:xfrm>
        </p:spPr>
        <p:txBody>
          <a:bodyPr anchor="t"/>
          <a:lstStyle>
            <a:lvl1pPr algn="l">
              <a:defRPr sz="3975"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25">
                <a:solidFill>
                  <a:schemeClr val="tx1">
                    <a:tint val="75000"/>
                  </a:schemeClr>
                </a:solidFill>
              </a:defRPr>
            </a:lvl1pPr>
            <a:lvl2pPr marL="457120" indent="0">
              <a:buNone/>
              <a:defRPr sz="1800">
                <a:solidFill>
                  <a:schemeClr val="tx1">
                    <a:tint val="75000"/>
                  </a:schemeClr>
                </a:solidFill>
              </a:defRPr>
            </a:lvl2pPr>
            <a:lvl3pPr marL="914240" indent="0">
              <a:buNone/>
              <a:defRPr sz="1575">
                <a:solidFill>
                  <a:schemeClr val="tx1">
                    <a:tint val="75000"/>
                  </a:schemeClr>
                </a:solidFill>
              </a:defRPr>
            </a:lvl3pPr>
            <a:lvl4pPr marL="1371360" indent="0">
              <a:buNone/>
              <a:defRPr sz="1425">
                <a:solidFill>
                  <a:schemeClr val="tx1">
                    <a:tint val="75000"/>
                  </a:schemeClr>
                </a:solidFill>
              </a:defRPr>
            </a:lvl4pPr>
            <a:lvl5pPr marL="1828480" indent="0">
              <a:buNone/>
              <a:defRPr sz="1425">
                <a:solidFill>
                  <a:schemeClr val="tx1">
                    <a:tint val="75000"/>
                  </a:schemeClr>
                </a:solidFill>
              </a:defRPr>
            </a:lvl5pPr>
            <a:lvl6pPr marL="2285600" indent="0">
              <a:buNone/>
              <a:defRPr sz="1425">
                <a:solidFill>
                  <a:schemeClr val="tx1">
                    <a:tint val="75000"/>
                  </a:schemeClr>
                </a:solidFill>
              </a:defRPr>
            </a:lvl6pPr>
            <a:lvl7pPr marL="2742720" indent="0">
              <a:buNone/>
              <a:defRPr sz="1425">
                <a:solidFill>
                  <a:schemeClr val="tx1">
                    <a:tint val="75000"/>
                  </a:schemeClr>
                </a:solidFill>
              </a:defRPr>
            </a:lvl7pPr>
            <a:lvl8pPr marL="3199840" indent="0">
              <a:buNone/>
              <a:defRPr sz="1425">
                <a:solidFill>
                  <a:schemeClr val="tx1">
                    <a:tint val="75000"/>
                  </a:schemeClr>
                </a:solidFill>
              </a:defRPr>
            </a:lvl8pPr>
            <a:lvl9pPr marL="3656960" indent="0">
              <a:buNone/>
              <a:defRPr sz="142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63A22A-74F9-4838-A5D3-7B8C44EF3650}" type="datetime1">
              <a:rPr lang="en-US" smtClean="0"/>
              <a:t>2/22/2024</a:t>
            </a:fld>
            <a:endParaRPr lang="en-US"/>
          </a:p>
        </p:txBody>
      </p:sp>
      <p:sp>
        <p:nvSpPr>
          <p:cNvPr id="5" name="Footer Placeholder 4"/>
          <p:cNvSpPr>
            <a:spLocks noGrp="1"/>
          </p:cNvSpPr>
          <p:nvPr>
            <p:ph type="ftr" sz="quarter" idx="11"/>
          </p:nvPr>
        </p:nvSpPr>
        <p:spPr/>
        <p:txBody>
          <a:bodyPr/>
          <a:lstStyle/>
          <a:p>
            <a:r>
              <a:rPr lang="en-US"/>
              <a:t>SlideModel.com</a:t>
            </a:r>
          </a:p>
        </p:txBody>
      </p:sp>
      <p:sp>
        <p:nvSpPr>
          <p:cNvPr id="6" name="Slide Number Placeholder 5"/>
          <p:cNvSpPr>
            <a:spLocks noGrp="1"/>
          </p:cNvSpPr>
          <p:nvPr>
            <p:ph type="sldNum" sz="quarter" idx="12"/>
          </p:nvPr>
        </p:nvSpPr>
        <p:spPr/>
        <p:txBody>
          <a:bodyPr/>
          <a:lstStyle/>
          <a:p>
            <a:fld id="{96E69268-9C8B-4EBF-A9EE-DC5DC2D48DC3}" type="slidenum">
              <a:rPr lang="en-US" smtClean="0"/>
              <a:pPr/>
              <a:t>‹N°›</a:t>
            </a:fld>
            <a:endParaRPr lang="en-US"/>
          </a:p>
        </p:txBody>
      </p:sp>
    </p:spTree>
    <p:extLst>
      <p:ext uri="{BB962C8B-B14F-4D97-AF65-F5344CB8AC3E}">
        <p14:creationId xmlns:p14="http://schemas.microsoft.com/office/powerpoint/2010/main" val="37380453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2"/>
            <a:ext cx="4038600" cy="3394472"/>
          </a:xfrm>
        </p:spPr>
        <p:txBody>
          <a:bodyPr/>
          <a:lstStyle>
            <a:lvl1pPr>
              <a:defRPr sz="277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2"/>
            <a:ext cx="4038600" cy="3394472"/>
          </a:xfrm>
        </p:spPr>
        <p:txBody>
          <a:bodyPr/>
          <a:lstStyle>
            <a:lvl1pPr>
              <a:defRPr sz="277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3F6222-7384-4AAD-A98D-5F6204ACA44D}" type="datetime1">
              <a:rPr lang="en-US" smtClean="0"/>
              <a:t>2/22/2024</a:t>
            </a:fld>
            <a:endParaRPr lang="en-US"/>
          </a:p>
        </p:txBody>
      </p:sp>
      <p:sp>
        <p:nvSpPr>
          <p:cNvPr id="6" name="Footer Placeholder 5"/>
          <p:cNvSpPr>
            <a:spLocks noGrp="1"/>
          </p:cNvSpPr>
          <p:nvPr>
            <p:ph type="ftr" sz="quarter" idx="11"/>
          </p:nvPr>
        </p:nvSpPr>
        <p:spPr/>
        <p:txBody>
          <a:bodyPr/>
          <a:lstStyle/>
          <a:p>
            <a:r>
              <a:rPr lang="en-US"/>
              <a:t>SlideModel.com</a:t>
            </a:r>
          </a:p>
        </p:txBody>
      </p:sp>
      <p:sp>
        <p:nvSpPr>
          <p:cNvPr id="7" name="Slide Number Placeholder 6"/>
          <p:cNvSpPr>
            <a:spLocks noGrp="1"/>
          </p:cNvSpPr>
          <p:nvPr>
            <p:ph type="sldNum" sz="quarter" idx="12"/>
          </p:nvPr>
        </p:nvSpPr>
        <p:spPr/>
        <p:txBody>
          <a:bodyPr/>
          <a:lstStyle/>
          <a:p>
            <a:fld id="{96E69268-9C8B-4EBF-A9EE-DC5DC2D48DC3}" type="slidenum">
              <a:rPr lang="en-US" smtClean="0"/>
              <a:pPr/>
              <a:t>‹N°›</a:t>
            </a:fld>
            <a:endParaRPr lang="en-US"/>
          </a:p>
        </p:txBody>
      </p:sp>
    </p:spTree>
    <p:extLst>
      <p:ext uri="{BB962C8B-B14F-4D97-AF65-F5344CB8AC3E}">
        <p14:creationId xmlns:p14="http://schemas.microsoft.com/office/powerpoint/2010/main" val="28646577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6"/>
            <a:ext cx="4040188" cy="479822"/>
          </a:xfrm>
        </p:spPr>
        <p:txBody>
          <a:bodyPr anchor="b"/>
          <a:lstStyle>
            <a:lvl1pPr marL="0" indent="0">
              <a:buNone/>
              <a:defRPr sz="2400" b="1"/>
            </a:lvl1pPr>
            <a:lvl2pPr marL="457120" indent="0">
              <a:buNone/>
              <a:defRPr sz="2025" b="1"/>
            </a:lvl2pPr>
            <a:lvl3pPr marL="914240" indent="0">
              <a:buNone/>
              <a:defRPr sz="1800" b="1"/>
            </a:lvl3pPr>
            <a:lvl4pPr marL="1371360" indent="0">
              <a:buNone/>
              <a:defRPr sz="1575" b="1"/>
            </a:lvl4pPr>
            <a:lvl5pPr marL="1828480" indent="0">
              <a:buNone/>
              <a:defRPr sz="1575" b="1"/>
            </a:lvl5pPr>
            <a:lvl6pPr marL="2285600" indent="0">
              <a:buNone/>
              <a:defRPr sz="1575" b="1"/>
            </a:lvl6pPr>
            <a:lvl7pPr marL="2742720" indent="0">
              <a:buNone/>
              <a:defRPr sz="1575" b="1"/>
            </a:lvl7pPr>
            <a:lvl8pPr marL="3199840" indent="0">
              <a:buNone/>
              <a:defRPr sz="1575" b="1"/>
            </a:lvl8pPr>
            <a:lvl9pPr marL="3656960" indent="0">
              <a:buNone/>
              <a:defRPr sz="1575"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25"/>
            </a:lvl2pPr>
            <a:lvl3pPr>
              <a:defRPr sz="1800"/>
            </a:lvl3pPr>
            <a:lvl4pPr>
              <a:defRPr sz="1575"/>
            </a:lvl4pPr>
            <a:lvl5pPr>
              <a:defRPr sz="1575"/>
            </a:lvl5pPr>
            <a:lvl6pPr>
              <a:defRPr sz="1575"/>
            </a:lvl6pPr>
            <a:lvl7pPr>
              <a:defRPr sz="1575"/>
            </a:lvl7pPr>
            <a:lvl8pPr>
              <a:defRPr sz="1575"/>
            </a:lvl8pPr>
            <a:lvl9pPr>
              <a:defRPr sz="15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6"/>
            <a:ext cx="4041775" cy="479822"/>
          </a:xfrm>
        </p:spPr>
        <p:txBody>
          <a:bodyPr anchor="b"/>
          <a:lstStyle>
            <a:lvl1pPr marL="0" indent="0">
              <a:buNone/>
              <a:defRPr sz="2400" b="1"/>
            </a:lvl1pPr>
            <a:lvl2pPr marL="457120" indent="0">
              <a:buNone/>
              <a:defRPr sz="2025" b="1"/>
            </a:lvl2pPr>
            <a:lvl3pPr marL="914240" indent="0">
              <a:buNone/>
              <a:defRPr sz="1800" b="1"/>
            </a:lvl3pPr>
            <a:lvl4pPr marL="1371360" indent="0">
              <a:buNone/>
              <a:defRPr sz="1575" b="1"/>
            </a:lvl4pPr>
            <a:lvl5pPr marL="1828480" indent="0">
              <a:buNone/>
              <a:defRPr sz="1575" b="1"/>
            </a:lvl5pPr>
            <a:lvl6pPr marL="2285600" indent="0">
              <a:buNone/>
              <a:defRPr sz="1575" b="1"/>
            </a:lvl6pPr>
            <a:lvl7pPr marL="2742720" indent="0">
              <a:buNone/>
              <a:defRPr sz="1575" b="1"/>
            </a:lvl7pPr>
            <a:lvl8pPr marL="3199840" indent="0">
              <a:buNone/>
              <a:defRPr sz="1575" b="1"/>
            </a:lvl8pPr>
            <a:lvl9pPr marL="3656960" indent="0">
              <a:buNone/>
              <a:defRPr sz="1575"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25"/>
            </a:lvl2pPr>
            <a:lvl3pPr>
              <a:defRPr sz="1800"/>
            </a:lvl3pPr>
            <a:lvl4pPr>
              <a:defRPr sz="1575"/>
            </a:lvl4pPr>
            <a:lvl5pPr>
              <a:defRPr sz="1575"/>
            </a:lvl5pPr>
            <a:lvl6pPr>
              <a:defRPr sz="1575"/>
            </a:lvl6pPr>
            <a:lvl7pPr>
              <a:defRPr sz="1575"/>
            </a:lvl7pPr>
            <a:lvl8pPr>
              <a:defRPr sz="1575"/>
            </a:lvl8pPr>
            <a:lvl9pPr>
              <a:defRPr sz="15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39890B8-FCB3-46DF-A1B0-644B4CAE470D}" type="datetime1">
              <a:rPr lang="en-US" smtClean="0"/>
              <a:t>2/22/2024</a:t>
            </a:fld>
            <a:endParaRPr lang="en-US"/>
          </a:p>
        </p:txBody>
      </p:sp>
      <p:sp>
        <p:nvSpPr>
          <p:cNvPr id="8" name="Footer Placeholder 7"/>
          <p:cNvSpPr>
            <a:spLocks noGrp="1"/>
          </p:cNvSpPr>
          <p:nvPr>
            <p:ph type="ftr" sz="quarter" idx="11"/>
          </p:nvPr>
        </p:nvSpPr>
        <p:spPr/>
        <p:txBody>
          <a:bodyPr/>
          <a:lstStyle/>
          <a:p>
            <a:r>
              <a:rPr lang="en-US"/>
              <a:t>SlideModel.com</a:t>
            </a:r>
          </a:p>
        </p:txBody>
      </p:sp>
      <p:sp>
        <p:nvSpPr>
          <p:cNvPr id="9" name="Slide Number Placeholder 8"/>
          <p:cNvSpPr>
            <a:spLocks noGrp="1"/>
          </p:cNvSpPr>
          <p:nvPr>
            <p:ph type="sldNum" sz="quarter" idx="12"/>
          </p:nvPr>
        </p:nvSpPr>
        <p:spPr/>
        <p:txBody>
          <a:bodyPr/>
          <a:lstStyle/>
          <a:p>
            <a:fld id="{96E69268-9C8B-4EBF-A9EE-DC5DC2D48DC3}" type="slidenum">
              <a:rPr lang="en-US" smtClean="0"/>
              <a:pPr/>
              <a:t>‹N°›</a:t>
            </a:fld>
            <a:endParaRPr lang="en-US"/>
          </a:p>
        </p:txBody>
      </p:sp>
    </p:spTree>
    <p:extLst>
      <p:ext uri="{BB962C8B-B14F-4D97-AF65-F5344CB8AC3E}">
        <p14:creationId xmlns:p14="http://schemas.microsoft.com/office/powerpoint/2010/main" val="22398065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bg>
      <p:bgPr>
        <a:gradFill flip="none" rotWithShape="1">
          <a:gsLst>
            <a:gs pos="81000">
              <a:schemeClr val="bg1">
                <a:lumMod val="95000"/>
              </a:schemeClr>
            </a:gs>
            <a:gs pos="0">
              <a:schemeClr val="bg1"/>
            </a:gs>
            <a:gs pos="100000">
              <a:schemeClr val="bg1">
                <a:lumMod val="95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80"/>
            <a:ext cx="5029200" cy="533311"/>
          </a:xfrm>
        </p:spPr>
        <p:txBody>
          <a:bodyPr>
            <a:noAutofit/>
          </a:bodyPr>
          <a:lstStyle>
            <a:lvl1pPr>
              <a:defRPr sz="2700"/>
            </a:lvl1pPr>
          </a:lstStyle>
          <a:p>
            <a:r>
              <a:rPr lang="en-US" dirty="0"/>
              <a:t>Click to edit Master title style</a:t>
            </a:r>
          </a:p>
        </p:txBody>
      </p:sp>
      <p:sp>
        <p:nvSpPr>
          <p:cNvPr id="3" name="Date Placeholder 2"/>
          <p:cNvSpPr>
            <a:spLocks noGrp="1"/>
          </p:cNvSpPr>
          <p:nvPr>
            <p:ph type="dt" sz="half" idx="10"/>
          </p:nvPr>
        </p:nvSpPr>
        <p:spPr/>
        <p:txBody>
          <a:bodyPr/>
          <a:lstStyle/>
          <a:p>
            <a:fld id="{6204E2B0-FEF2-4C8F-90A4-46C9D72643E3}" type="datetime1">
              <a:rPr lang="en-US" smtClean="0"/>
              <a:t>2/22/2024</a:t>
            </a:fld>
            <a:endParaRPr lang="en-US"/>
          </a:p>
        </p:txBody>
      </p:sp>
      <p:sp>
        <p:nvSpPr>
          <p:cNvPr id="4" name="Footer Placeholder 3"/>
          <p:cNvSpPr>
            <a:spLocks noGrp="1"/>
          </p:cNvSpPr>
          <p:nvPr>
            <p:ph type="ftr" sz="quarter" idx="11"/>
          </p:nvPr>
        </p:nvSpPr>
        <p:spPr/>
        <p:txBody>
          <a:bodyPr/>
          <a:lstStyle/>
          <a:p>
            <a:r>
              <a:rPr lang="en-US"/>
              <a:t>SlideModel.com</a:t>
            </a:r>
          </a:p>
        </p:txBody>
      </p:sp>
      <p:sp>
        <p:nvSpPr>
          <p:cNvPr id="8" name="Text Placeholder 8"/>
          <p:cNvSpPr>
            <a:spLocks noGrp="1"/>
          </p:cNvSpPr>
          <p:nvPr>
            <p:ph type="body" sz="quarter" idx="13" hasCustomPrompt="1"/>
          </p:nvPr>
        </p:nvSpPr>
        <p:spPr>
          <a:xfrm>
            <a:off x="5610226" y="271604"/>
            <a:ext cx="3086100" cy="400050"/>
          </a:xfrm>
        </p:spPr>
        <p:txBody>
          <a:bodyPr anchor="ctr">
            <a:noAutofit/>
          </a:bodyPr>
          <a:lstStyle>
            <a:lvl1pPr marL="0" indent="0" algn="r">
              <a:buNone/>
              <a:defRPr sz="1500" baseline="0">
                <a:solidFill>
                  <a:schemeClr val="tx1">
                    <a:lumMod val="50000"/>
                    <a:lumOff val="50000"/>
                  </a:schemeClr>
                </a:solidFill>
              </a:defRPr>
            </a:lvl1pPr>
          </a:lstStyle>
          <a:p>
            <a:pPr lvl="0"/>
            <a:r>
              <a:rPr lang="en-US" dirty="0"/>
              <a:t>Breadcrumb 1 &gt; Breadcrumb 2</a:t>
            </a:r>
            <a:endParaRPr lang="es-UY" dirty="0"/>
          </a:p>
        </p:txBody>
      </p:sp>
      <p:pic>
        <p:nvPicPr>
          <p:cNvPr id="7" name="Image 6" descr="Une image contenant texte">
            <a:extLst>
              <a:ext uri="{FF2B5EF4-FFF2-40B4-BE49-F238E27FC236}">
                <a16:creationId xmlns:a16="http://schemas.microsoft.com/office/drawing/2014/main" id="{709B008E-379D-4C27-ACE4-2257FB4433F6}"/>
              </a:ext>
            </a:extLst>
          </p:cNvPr>
          <p:cNvPicPr>
            <a:picLocks noChangeAspect="1"/>
          </p:cNvPicPr>
          <p:nvPr userDrawn="1"/>
        </p:nvPicPr>
        <p:blipFill>
          <a:blip r:embed="rId2"/>
          <a:stretch>
            <a:fillRect/>
          </a:stretch>
        </p:blipFill>
        <p:spPr>
          <a:xfrm>
            <a:off x="7308304" y="72898"/>
            <a:ext cx="1497267" cy="770721"/>
          </a:xfrm>
          <a:prstGeom prst="rect">
            <a:avLst/>
          </a:prstGeom>
        </p:spPr>
      </p:pic>
      <p:pic>
        <p:nvPicPr>
          <p:cNvPr id="9" name="Image 8">
            <a:extLst>
              <a:ext uri="{FF2B5EF4-FFF2-40B4-BE49-F238E27FC236}">
                <a16:creationId xmlns:a16="http://schemas.microsoft.com/office/drawing/2014/main" id="{9CD74C0B-C994-478E-8BC8-6DE7C117E9B8}"/>
              </a:ext>
            </a:extLst>
          </p:cNvPr>
          <p:cNvPicPr>
            <a:picLocks noChangeAspect="1"/>
          </p:cNvPicPr>
          <p:nvPr userDrawn="1"/>
        </p:nvPicPr>
        <p:blipFill rotWithShape="1">
          <a:blip r:embed="rId3"/>
          <a:srcRect l="8933" t="6320" r="7938" b="6363"/>
          <a:stretch/>
        </p:blipFill>
        <p:spPr>
          <a:xfrm>
            <a:off x="107504" y="-28354"/>
            <a:ext cx="1224136" cy="1119801"/>
          </a:xfrm>
          <a:prstGeom prst="rect">
            <a:avLst/>
          </a:prstGeom>
        </p:spPr>
      </p:pic>
    </p:spTree>
    <p:extLst>
      <p:ext uri="{BB962C8B-B14F-4D97-AF65-F5344CB8AC3E}">
        <p14:creationId xmlns:p14="http://schemas.microsoft.com/office/powerpoint/2010/main" val="2232430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gradFill>
          <a:gsLst>
            <a:gs pos="0">
              <a:srgbClr val="F1F1F1"/>
            </a:gs>
            <a:gs pos="0">
              <a:scrgbClr r="0" g="0" b="0"/>
            </a:gs>
            <a:gs pos="0">
              <a:scrgbClr r="0" g="0" b="0"/>
            </a:gs>
            <a:gs pos="0">
              <a:schemeClr val="accent6"/>
            </a:gs>
          </a:gsLst>
          <a:lin ang="2700006" scaled="0"/>
        </a:gra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100" y="1579689"/>
            <a:ext cx="5947132" cy="1930909"/>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5200" b="1">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r>
              <a:rPr lang="fr-FR"/>
              <a:t>Modifiez le style du titre</a:t>
            </a:r>
            <a:endParaRPr/>
          </a:p>
        </p:txBody>
      </p:sp>
      <p:sp>
        <p:nvSpPr>
          <p:cNvPr id="10" name="Google Shape;10;p2"/>
          <p:cNvSpPr txBox="1">
            <a:spLocks noGrp="1"/>
          </p:cNvSpPr>
          <p:nvPr>
            <p:ph type="subTitle" idx="1"/>
          </p:nvPr>
        </p:nvSpPr>
        <p:spPr>
          <a:xfrm>
            <a:off x="713100" y="3900421"/>
            <a:ext cx="2453100" cy="615545"/>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5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r>
              <a:rPr lang="fr-FR"/>
              <a:t>Modifier le style des sous-titres du masque</a:t>
            </a:r>
            <a:endParaRPr/>
          </a:p>
        </p:txBody>
      </p:sp>
      <p:grpSp>
        <p:nvGrpSpPr>
          <p:cNvPr id="11" name="Google Shape;11;p2"/>
          <p:cNvGrpSpPr/>
          <p:nvPr/>
        </p:nvGrpSpPr>
        <p:grpSpPr>
          <a:xfrm>
            <a:off x="8244408" y="1275606"/>
            <a:ext cx="417946" cy="196126"/>
            <a:chOff x="1970152" y="-62768"/>
            <a:chExt cx="1790687" cy="840300"/>
          </a:xfrm>
        </p:grpSpPr>
        <p:sp>
          <p:nvSpPr>
            <p:cNvPr id="12" name="Google Shape;12;p2"/>
            <p:cNvSpPr/>
            <p:nvPr/>
          </p:nvSpPr>
          <p:spPr>
            <a:xfrm>
              <a:off x="1970152" y="-62768"/>
              <a:ext cx="926700" cy="840300"/>
            </a:xfrm>
            <a:prstGeom prst="parallelogram">
              <a:avLst>
                <a:gd name="adj" fmla="val 5662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834139" y="-62768"/>
              <a:ext cx="926700" cy="840300"/>
            </a:xfrm>
            <a:prstGeom prst="parallelogram">
              <a:avLst>
                <a:gd name="adj" fmla="val 5662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611631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2"/>
          <p:cNvSpPr>
            <a:spLocks noGrp="1"/>
          </p:cNvSpPr>
          <p:nvPr>
            <p:ph type="dt" sz="half" idx="10"/>
          </p:nvPr>
        </p:nvSpPr>
        <p:spPr>
          <a:xfrm>
            <a:off x="3505200" y="4767264"/>
            <a:ext cx="2133600" cy="273844"/>
          </a:xfrm>
        </p:spPr>
        <p:txBody>
          <a:bodyPr/>
          <a:lstStyle/>
          <a:p>
            <a:fld id="{6204E2B0-FEF2-4C8F-90A4-46C9D72643E3}" type="datetime1">
              <a:rPr lang="en-US" smtClean="0"/>
              <a:t>2/22/2024</a:t>
            </a:fld>
            <a:endParaRPr lang="en-US"/>
          </a:p>
        </p:txBody>
      </p:sp>
      <p:sp>
        <p:nvSpPr>
          <p:cNvPr id="6" name="Footer Placeholder 3"/>
          <p:cNvSpPr>
            <a:spLocks noGrp="1"/>
          </p:cNvSpPr>
          <p:nvPr>
            <p:ph type="ftr" sz="quarter" idx="11"/>
          </p:nvPr>
        </p:nvSpPr>
        <p:spPr>
          <a:xfrm>
            <a:off x="457200" y="4767264"/>
            <a:ext cx="2895600" cy="273844"/>
          </a:xfrm>
        </p:spPr>
        <p:txBody>
          <a:bodyPr/>
          <a:lstStyle/>
          <a:p>
            <a:r>
              <a:rPr lang="en-US"/>
              <a:t>SlideModel.com</a:t>
            </a:r>
          </a:p>
        </p:txBody>
      </p:sp>
      <p:sp>
        <p:nvSpPr>
          <p:cNvPr id="7" name="Slide Number Placeholder 4"/>
          <p:cNvSpPr>
            <a:spLocks noGrp="1"/>
          </p:cNvSpPr>
          <p:nvPr>
            <p:ph type="sldNum" sz="quarter" idx="12"/>
          </p:nvPr>
        </p:nvSpPr>
        <p:spPr>
          <a:xfrm>
            <a:off x="8572500" y="4767264"/>
            <a:ext cx="571501" cy="273844"/>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w="0">
            <a:noFill/>
            <a:prstDash val="solid"/>
            <a:round/>
            <a:headEnd/>
            <a:tailEnd/>
          </a:ln>
        </p:spPr>
        <p:txBody>
          <a:bodyPr vert="horz" wrap="square" lIns="0" tIns="91440" rIns="0" bIns="91440" numCol="1" anchor="ctr" anchorCtr="1" compatLnSpc="1">
            <a:prstTxWarp prst="textNoShape">
              <a:avLst/>
            </a:prstTxWarp>
          </a:bodyPr>
          <a:lstStyle>
            <a:lvl1pPr algn="r">
              <a:defRPr lang="en-US" sz="1050" kern="0" smtClean="0">
                <a:solidFill>
                  <a:schemeClr val="bg1"/>
                </a:solidFill>
                <a:latin typeface="Arial" pitchFamily="34" charset="0"/>
                <a:cs typeface="Arial" pitchFamily="34" charset="0"/>
              </a:defRPr>
            </a:lvl1pPr>
          </a:lstStyle>
          <a:p>
            <a:fld id="{96E69268-9C8B-4EBF-A9EE-DC5DC2D48DC3}" type="slidenum">
              <a:rPr lang="es-UY" smtClean="0"/>
              <a:pPr/>
              <a:t>‹N°›</a:t>
            </a:fld>
            <a:endParaRPr lang="es-UY" dirty="0"/>
          </a:p>
        </p:txBody>
      </p:sp>
    </p:spTree>
    <p:extLst>
      <p:ext uri="{BB962C8B-B14F-4D97-AF65-F5344CB8AC3E}">
        <p14:creationId xmlns:p14="http://schemas.microsoft.com/office/powerpoint/2010/main" val="28197471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25"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25"/>
            </a:lvl1pPr>
            <a:lvl2pPr>
              <a:defRPr sz="2775"/>
            </a:lvl2pPr>
            <a:lvl3pPr>
              <a:defRPr sz="2400"/>
            </a:lvl3pPr>
            <a:lvl4pPr>
              <a:defRPr sz="2025"/>
            </a:lvl4pPr>
            <a:lvl5pPr>
              <a:defRPr sz="2025"/>
            </a:lvl5pPr>
            <a:lvl6pPr>
              <a:defRPr sz="2025"/>
            </a:lvl6pPr>
            <a:lvl7pPr>
              <a:defRPr sz="2025"/>
            </a:lvl7pPr>
            <a:lvl8pPr>
              <a:defRPr sz="2025"/>
            </a:lvl8pPr>
            <a:lvl9pPr>
              <a:defRPr sz="20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25"/>
            </a:lvl1pPr>
            <a:lvl2pPr marL="457120" indent="0">
              <a:buNone/>
              <a:defRPr sz="1200"/>
            </a:lvl2pPr>
            <a:lvl3pPr marL="914240" indent="0">
              <a:buNone/>
              <a:defRPr sz="975"/>
            </a:lvl3pPr>
            <a:lvl4pPr marL="1371360" indent="0">
              <a:buNone/>
              <a:defRPr sz="900"/>
            </a:lvl4pPr>
            <a:lvl5pPr marL="1828480" indent="0">
              <a:buNone/>
              <a:defRPr sz="900"/>
            </a:lvl5pPr>
            <a:lvl6pPr marL="2285600" indent="0">
              <a:buNone/>
              <a:defRPr sz="900"/>
            </a:lvl6pPr>
            <a:lvl7pPr marL="2742720" indent="0">
              <a:buNone/>
              <a:defRPr sz="900"/>
            </a:lvl7pPr>
            <a:lvl8pPr marL="3199840" indent="0">
              <a:buNone/>
              <a:defRPr sz="900"/>
            </a:lvl8pPr>
            <a:lvl9pPr marL="365696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583C53-E4D1-4203-8DAF-5F9B44386E3B}" type="datetime1">
              <a:rPr lang="en-US" smtClean="0"/>
              <a:t>2/22/2024</a:t>
            </a:fld>
            <a:endParaRPr lang="en-US"/>
          </a:p>
        </p:txBody>
      </p:sp>
      <p:sp>
        <p:nvSpPr>
          <p:cNvPr id="6" name="Footer Placeholder 5"/>
          <p:cNvSpPr>
            <a:spLocks noGrp="1"/>
          </p:cNvSpPr>
          <p:nvPr>
            <p:ph type="ftr" sz="quarter" idx="11"/>
          </p:nvPr>
        </p:nvSpPr>
        <p:spPr/>
        <p:txBody>
          <a:bodyPr/>
          <a:lstStyle/>
          <a:p>
            <a:r>
              <a:rPr lang="en-US"/>
              <a:t>SlideModel.com</a:t>
            </a:r>
          </a:p>
        </p:txBody>
      </p:sp>
      <p:sp>
        <p:nvSpPr>
          <p:cNvPr id="7" name="Slide Number Placeholder 6"/>
          <p:cNvSpPr>
            <a:spLocks noGrp="1"/>
          </p:cNvSpPr>
          <p:nvPr>
            <p:ph type="sldNum" sz="quarter" idx="12"/>
          </p:nvPr>
        </p:nvSpPr>
        <p:spPr/>
        <p:txBody>
          <a:bodyPr/>
          <a:lstStyle/>
          <a:p>
            <a:fld id="{96E69268-9C8B-4EBF-A9EE-DC5DC2D48DC3}" type="slidenum">
              <a:rPr lang="en-US" smtClean="0"/>
              <a:pPr/>
              <a:t>‹N°›</a:t>
            </a:fld>
            <a:endParaRPr lang="en-US"/>
          </a:p>
        </p:txBody>
      </p:sp>
    </p:spTree>
    <p:extLst>
      <p:ext uri="{BB962C8B-B14F-4D97-AF65-F5344CB8AC3E}">
        <p14:creationId xmlns:p14="http://schemas.microsoft.com/office/powerpoint/2010/main" val="36086901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3600451"/>
            <a:ext cx="5486400" cy="425054"/>
          </a:xfrm>
        </p:spPr>
        <p:txBody>
          <a:bodyPr anchor="b"/>
          <a:lstStyle>
            <a:lvl1pPr algn="l">
              <a:defRPr sz="2025" b="1"/>
            </a:lvl1pPr>
          </a:lstStyle>
          <a:p>
            <a:r>
              <a:rPr lang="en-US"/>
              <a:t>Click to edit Master title style</a:t>
            </a:r>
          </a:p>
        </p:txBody>
      </p:sp>
      <p:sp>
        <p:nvSpPr>
          <p:cNvPr id="3" name="Picture Placeholder 2"/>
          <p:cNvSpPr>
            <a:spLocks noGrp="1"/>
          </p:cNvSpPr>
          <p:nvPr>
            <p:ph type="pic" idx="1"/>
          </p:nvPr>
        </p:nvSpPr>
        <p:spPr>
          <a:xfrm>
            <a:off x="1792289" y="459581"/>
            <a:ext cx="5486400" cy="3086100"/>
          </a:xfrm>
        </p:spPr>
        <p:txBody>
          <a:bodyPr/>
          <a:lstStyle>
            <a:lvl1pPr marL="0" indent="0">
              <a:buNone/>
              <a:defRPr sz="3225"/>
            </a:lvl1pPr>
            <a:lvl2pPr marL="457120" indent="0">
              <a:buNone/>
              <a:defRPr sz="2775"/>
            </a:lvl2pPr>
            <a:lvl3pPr marL="914240" indent="0">
              <a:buNone/>
              <a:defRPr sz="2400"/>
            </a:lvl3pPr>
            <a:lvl4pPr marL="1371360" indent="0">
              <a:buNone/>
              <a:defRPr sz="2025"/>
            </a:lvl4pPr>
            <a:lvl5pPr marL="1828480" indent="0">
              <a:buNone/>
              <a:defRPr sz="2025"/>
            </a:lvl5pPr>
            <a:lvl6pPr marL="2285600" indent="0">
              <a:buNone/>
              <a:defRPr sz="2025"/>
            </a:lvl6pPr>
            <a:lvl7pPr marL="2742720" indent="0">
              <a:buNone/>
              <a:defRPr sz="2025"/>
            </a:lvl7pPr>
            <a:lvl8pPr marL="3199840" indent="0">
              <a:buNone/>
              <a:defRPr sz="2025"/>
            </a:lvl8pPr>
            <a:lvl9pPr marL="3656960" indent="0">
              <a:buNone/>
              <a:defRPr sz="2025"/>
            </a:lvl9pPr>
          </a:lstStyle>
          <a:p>
            <a:endParaRPr lang="en-US"/>
          </a:p>
        </p:txBody>
      </p:sp>
      <p:sp>
        <p:nvSpPr>
          <p:cNvPr id="4" name="Text Placeholder 3"/>
          <p:cNvSpPr>
            <a:spLocks noGrp="1"/>
          </p:cNvSpPr>
          <p:nvPr>
            <p:ph type="body" sz="half" idx="2"/>
          </p:nvPr>
        </p:nvSpPr>
        <p:spPr>
          <a:xfrm>
            <a:off x="1792289" y="4025505"/>
            <a:ext cx="5486400" cy="603647"/>
          </a:xfrm>
        </p:spPr>
        <p:txBody>
          <a:bodyPr/>
          <a:lstStyle>
            <a:lvl1pPr marL="0" indent="0">
              <a:buNone/>
              <a:defRPr sz="1425"/>
            </a:lvl1pPr>
            <a:lvl2pPr marL="457120" indent="0">
              <a:buNone/>
              <a:defRPr sz="1200"/>
            </a:lvl2pPr>
            <a:lvl3pPr marL="914240" indent="0">
              <a:buNone/>
              <a:defRPr sz="975"/>
            </a:lvl3pPr>
            <a:lvl4pPr marL="1371360" indent="0">
              <a:buNone/>
              <a:defRPr sz="900"/>
            </a:lvl4pPr>
            <a:lvl5pPr marL="1828480" indent="0">
              <a:buNone/>
              <a:defRPr sz="900"/>
            </a:lvl5pPr>
            <a:lvl6pPr marL="2285600" indent="0">
              <a:buNone/>
              <a:defRPr sz="900"/>
            </a:lvl6pPr>
            <a:lvl7pPr marL="2742720" indent="0">
              <a:buNone/>
              <a:defRPr sz="900"/>
            </a:lvl7pPr>
            <a:lvl8pPr marL="3199840" indent="0">
              <a:buNone/>
              <a:defRPr sz="900"/>
            </a:lvl8pPr>
            <a:lvl9pPr marL="365696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07804C-5ABB-4F17-9CA6-67B1BF76F776}" type="datetime1">
              <a:rPr lang="en-US" smtClean="0"/>
              <a:t>2/22/2024</a:t>
            </a:fld>
            <a:endParaRPr lang="en-US"/>
          </a:p>
        </p:txBody>
      </p:sp>
      <p:sp>
        <p:nvSpPr>
          <p:cNvPr id="6" name="Footer Placeholder 5"/>
          <p:cNvSpPr>
            <a:spLocks noGrp="1"/>
          </p:cNvSpPr>
          <p:nvPr>
            <p:ph type="ftr" sz="quarter" idx="11"/>
          </p:nvPr>
        </p:nvSpPr>
        <p:spPr/>
        <p:txBody>
          <a:bodyPr/>
          <a:lstStyle/>
          <a:p>
            <a:r>
              <a:rPr lang="en-US"/>
              <a:t>SlideModel.com</a:t>
            </a:r>
          </a:p>
        </p:txBody>
      </p:sp>
      <p:sp>
        <p:nvSpPr>
          <p:cNvPr id="7" name="Slide Number Placeholder 6"/>
          <p:cNvSpPr>
            <a:spLocks noGrp="1"/>
          </p:cNvSpPr>
          <p:nvPr>
            <p:ph type="sldNum" sz="quarter" idx="12"/>
          </p:nvPr>
        </p:nvSpPr>
        <p:spPr/>
        <p:txBody>
          <a:bodyPr/>
          <a:lstStyle/>
          <a:p>
            <a:fld id="{96E69268-9C8B-4EBF-A9EE-DC5DC2D48DC3}" type="slidenum">
              <a:rPr lang="en-US" smtClean="0"/>
              <a:pPr/>
              <a:t>‹N°›</a:t>
            </a:fld>
            <a:endParaRPr lang="en-US"/>
          </a:p>
        </p:txBody>
      </p:sp>
    </p:spTree>
    <p:extLst>
      <p:ext uri="{BB962C8B-B14F-4D97-AF65-F5344CB8AC3E}">
        <p14:creationId xmlns:p14="http://schemas.microsoft.com/office/powerpoint/2010/main" val="16932893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655C04-5573-4602-B1CF-FC93A7422B2C}" type="datetime1">
              <a:rPr lang="en-US" smtClean="0"/>
              <a:t>2/22/2024</a:t>
            </a:fld>
            <a:endParaRPr lang="en-US"/>
          </a:p>
        </p:txBody>
      </p:sp>
      <p:sp>
        <p:nvSpPr>
          <p:cNvPr id="5" name="Footer Placeholder 4"/>
          <p:cNvSpPr>
            <a:spLocks noGrp="1"/>
          </p:cNvSpPr>
          <p:nvPr>
            <p:ph type="ftr" sz="quarter" idx="11"/>
          </p:nvPr>
        </p:nvSpPr>
        <p:spPr/>
        <p:txBody>
          <a:bodyPr/>
          <a:lstStyle/>
          <a:p>
            <a:r>
              <a:rPr lang="en-US"/>
              <a:t>SlideModel.com</a:t>
            </a:r>
          </a:p>
        </p:txBody>
      </p:sp>
      <p:sp>
        <p:nvSpPr>
          <p:cNvPr id="6" name="Slide Number Placeholder 5"/>
          <p:cNvSpPr>
            <a:spLocks noGrp="1"/>
          </p:cNvSpPr>
          <p:nvPr>
            <p:ph type="sldNum" sz="quarter" idx="12"/>
          </p:nvPr>
        </p:nvSpPr>
        <p:spPr/>
        <p:txBody>
          <a:bodyPr/>
          <a:lstStyle/>
          <a:p>
            <a:fld id="{96E69268-9C8B-4EBF-A9EE-DC5DC2D48DC3}" type="slidenum">
              <a:rPr lang="en-US" smtClean="0"/>
              <a:pPr/>
              <a:t>‹N°›</a:t>
            </a:fld>
            <a:endParaRPr lang="en-US"/>
          </a:p>
        </p:txBody>
      </p:sp>
    </p:spTree>
    <p:extLst>
      <p:ext uri="{BB962C8B-B14F-4D97-AF65-F5344CB8AC3E}">
        <p14:creationId xmlns:p14="http://schemas.microsoft.com/office/powerpoint/2010/main" val="33618412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9B3721-F840-4651-B4C9-DA33F0E7CA55}" type="datetime1">
              <a:rPr lang="en-US" smtClean="0"/>
              <a:t>2/22/2024</a:t>
            </a:fld>
            <a:endParaRPr lang="en-US"/>
          </a:p>
        </p:txBody>
      </p:sp>
      <p:sp>
        <p:nvSpPr>
          <p:cNvPr id="5" name="Footer Placeholder 4"/>
          <p:cNvSpPr>
            <a:spLocks noGrp="1"/>
          </p:cNvSpPr>
          <p:nvPr>
            <p:ph type="ftr" sz="quarter" idx="11"/>
          </p:nvPr>
        </p:nvSpPr>
        <p:spPr/>
        <p:txBody>
          <a:bodyPr/>
          <a:lstStyle/>
          <a:p>
            <a:r>
              <a:rPr lang="en-US"/>
              <a:t>SlideModel.com</a:t>
            </a:r>
          </a:p>
        </p:txBody>
      </p:sp>
      <p:sp>
        <p:nvSpPr>
          <p:cNvPr id="6" name="Slide Number Placeholder 5"/>
          <p:cNvSpPr>
            <a:spLocks noGrp="1"/>
          </p:cNvSpPr>
          <p:nvPr>
            <p:ph type="sldNum" sz="quarter" idx="12"/>
          </p:nvPr>
        </p:nvSpPr>
        <p:spPr/>
        <p:txBody>
          <a:bodyPr/>
          <a:lstStyle/>
          <a:p>
            <a:fld id="{96E69268-9C8B-4EBF-A9EE-DC5DC2D48DC3}" type="slidenum">
              <a:rPr lang="en-US" smtClean="0"/>
              <a:pPr/>
              <a:t>‹N°›</a:t>
            </a:fld>
            <a:endParaRPr lang="en-US"/>
          </a:p>
        </p:txBody>
      </p:sp>
    </p:spTree>
    <p:extLst>
      <p:ext uri="{BB962C8B-B14F-4D97-AF65-F5344CB8AC3E}">
        <p14:creationId xmlns:p14="http://schemas.microsoft.com/office/powerpoint/2010/main" val="25010915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14005" y="2152976"/>
            <a:ext cx="4449167" cy="533311"/>
          </a:xfrm>
        </p:spPr>
        <p:txBody>
          <a:bodyPr>
            <a:normAutofit/>
          </a:bodyPr>
          <a:lstStyle>
            <a:lvl1pPr algn="ctr">
              <a:defRPr sz="27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fld id="{9040B9D2-9E6F-41AD-9B78-85E4E35E0C6B}" type="datetime1">
              <a:rPr lang="en-US" smtClean="0"/>
              <a:t>2/22/2024</a:t>
            </a:fld>
            <a:endParaRPr lang="en-US"/>
          </a:p>
        </p:txBody>
      </p:sp>
      <p:sp>
        <p:nvSpPr>
          <p:cNvPr id="4" name="Footer Placeholder 3"/>
          <p:cNvSpPr>
            <a:spLocks noGrp="1"/>
          </p:cNvSpPr>
          <p:nvPr>
            <p:ph type="ftr" sz="quarter" idx="11"/>
          </p:nvPr>
        </p:nvSpPr>
        <p:spPr/>
        <p:txBody>
          <a:bodyPr/>
          <a:lstStyle/>
          <a:p>
            <a:r>
              <a:rPr lang="en-US"/>
              <a:t>SlideModel.com</a:t>
            </a:r>
          </a:p>
        </p:txBody>
      </p:sp>
      <p:sp>
        <p:nvSpPr>
          <p:cNvPr id="5" name="Slide Number Placeholder 4"/>
          <p:cNvSpPr>
            <a:spLocks noGrp="1"/>
          </p:cNvSpPr>
          <p:nvPr>
            <p:ph type="sldNum" sz="quarter" idx="12"/>
          </p:nvPr>
        </p:nvSpPr>
        <p:spPr/>
        <p:txBody>
          <a:bodyPr/>
          <a:lstStyle/>
          <a:p>
            <a:fld id="{96E69268-9C8B-4EBF-A9EE-DC5DC2D48DC3}" type="slidenum">
              <a:rPr lang="en-US" smtClean="0"/>
              <a:pPr/>
              <a:t>‹N°›</a:t>
            </a:fld>
            <a:endParaRPr lang="en-US"/>
          </a:p>
        </p:txBody>
      </p:sp>
    </p:spTree>
    <p:extLst>
      <p:ext uri="{BB962C8B-B14F-4D97-AF65-F5344CB8AC3E}">
        <p14:creationId xmlns:p14="http://schemas.microsoft.com/office/powerpoint/2010/main" val="12356113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14005" y="2152976"/>
            <a:ext cx="4449167" cy="533311"/>
          </a:xfrm>
        </p:spPr>
        <p:txBody>
          <a:bodyPr>
            <a:normAutofit/>
          </a:bodyPr>
          <a:lstStyle>
            <a:lvl1pPr algn="ctr">
              <a:defRPr sz="27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fld id="{1EA1AA57-DDAA-413F-9439-64EDA46D08FA}" type="datetime1">
              <a:rPr lang="en-US" smtClean="0">
                <a:solidFill>
                  <a:prstClr val="black">
                    <a:tint val="75000"/>
                  </a:prstClr>
                </a:solidFill>
              </a:rPr>
              <a:t>2/22/2024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SlideModel.com</a:t>
            </a:r>
          </a:p>
        </p:txBody>
      </p:sp>
      <p:sp>
        <p:nvSpPr>
          <p:cNvPr id="5" name="Slide Number Placeholder 4"/>
          <p:cNvSpPr>
            <a:spLocks noGrp="1"/>
          </p:cNvSpPr>
          <p:nvPr>
            <p:ph type="sldNum" sz="quarter" idx="12"/>
          </p:nvPr>
        </p:nvSpPr>
        <p:spPr/>
        <p:txBody>
          <a:bodyPr/>
          <a:lstStyle/>
          <a:p>
            <a:fld id="{96E69268-9C8B-4EBF-A9EE-DC5DC2D48DC3}"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4026707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gradFill>
          <a:gsLst>
            <a:gs pos="0">
              <a:srgbClr val="F1F1F1"/>
            </a:gs>
            <a:gs pos="0">
              <a:scrgbClr r="0" g="0" b="0"/>
            </a:gs>
            <a:gs pos="0">
              <a:scrgbClr r="0" g="0" b="0"/>
            </a:gs>
            <a:gs pos="0">
              <a:schemeClr val="accent6"/>
            </a:gs>
          </a:gsLst>
          <a:lin ang="2700006" scaled="0"/>
        </a:gra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100" y="1579689"/>
            <a:ext cx="5947132" cy="1930909"/>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5200" b="1">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r>
              <a:rPr lang="fr-FR"/>
              <a:t>Modifiez le style du titre</a:t>
            </a:r>
            <a:endParaRPr/>
          </a:p>
        </p:txBody>
      </p:sp>
      <p:sp>
        <p:nvSpPr>
          <p:cNvPr id="10" name="Google Shape;10;p2"/>
          <p:cNvSpPr txBox="1">
            <a:spLocks noGrp="1"/>
          </p:cNvSpPr>
          <p:nvPr>
            <p:ph type="subTitle" idx="1"/>
          </p:nvPr>
        </p:nvSpPr>
        <p:spPr>
          <a:xfrm>
            <a:off x="713100" y="3900421"/>
            <a:ext cx="2453100" cy="615545"/>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5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r>
              <a:rPr lang="fr-FR"/>
              <a:t>Modifier le style des sous-titres du masque</a:t>
            </a:r>
            <a:endParaRPr/>
          </a:p>
        </p:txBody>
      </p:sp>
      <p:pic>
        <p:nvPicPr>
          <p:cNvPr id="2" name="Image 1" descr="Une image contenant texte">
            <a:extLst>
              <a:ext uri="{FF2B5EF4-FFF2-40B4-BE49-F238E27FC236}">
                <a16:creationId xmlns:a16="http://schemas.microsoft.com/office/drawing/2014/main" id="{55C372E5-16A3-205A-882B-2DD63DA6F8D4}"/>
              </a:ext>
            </a:extLst>
          </p:cNvPr>
          <p:cNvPicPr>
            <a:picLocks noChangeAspect="1"/>
          </p:cNvPicPr>
          <p:nvPr userDrawn="1"/>
        </p:nvPicPr>
        <p:blipFill>
          <a:blip r:embed="rId2"/>
          <a:stretch>
            <a:fillRect/>
          </a:stretch>
        </p:blipFill>
        <p:spPr>
          <a:xfrm>
            <a:off x="6703758" y="123478"/>
            <a:ext cx="2202190" cy="1133581"/>
          </a:xfrm>
          <a:prstGeom prst="rect">
            <a:avLst/>
          </a:prstGeom>
        </p:spPr>
      </p:pic>
    </p:spTree>
    <p:extLst>
      <p:ext uri="{BB962C8B-B14F-4D97-AF65-F5344CB8AC3E}">
        <p14:creationId xmlns:p14="http://schemas.microsoft.com/office/powerpoint/2010/main" val="46435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92"/>
        <p:cNvGrpSpPr/>
        <p:nvPr/>
      </p:nvGrpSpPr>
      <p:grpSpPr>
        <a:xfrm>
          <a:off x="0" y="0"/>
          <a:ext cx="0" cy="0"/>
          <a:chOff x="0" y="0"/>
          <a:chExt cx="0" cy="0"/>
        </a:xfrm>
      </p:grpSpPr>
      <p:grpSp>
        <p:nvGrpSpPr>
          <p:cNvPr id="293" name="Google Shape;293;p26"/>
          <p:cNvGrpSpPr/>
          <p:nvPr/>
        </p:nvGrpSpPr>
        <p:grpSpPr>
          <a:xfrm>
            <a:off x="-324544" y="4829261"/>
            <a:ext cx="1968000" cy="51000"/>
            <a:chOff x="0" y="238125"/>
            <a:chExt cx="1968000" cy="51000"/>
          </a:xfrm>
        </p:grpSpPr>
        <p:cxnSp>
          <p:nvCxnSpPr>
            <p:cNvPr id="294" name="Google Shape;294;p26"/>
            <p:cNvCxnSpPr/>
            <p:nvPr/>
          </p:nvCxnSpPr>
          <p:spPr>
            <a:xfrm>
              <a:off x="0" y="238125"/>
              <a:ext cx="1658100" cy="0"/>
            </a:xfrm>
            <a:prstGeom prst="straightConnector1">
              <a:avLst/>
            </a:prstGeom>
            <a:noFill/>
            <a:ln w="9525" cap="flat" cmpd="sng">
              <a:solidFill>
                <a:schemeClr val="dk2"/>
              </a:solidFill>
              <a:prstDash val="solid"/>
              <a:round/>
              <a:headEnd type="none" w="med" len="med"/>
              <a:tailEnd type="none" w="med" len="med"/>
            </a:ln>
          </p:spPr>
        </p:cxnSp>
        <p:sp>
          <p:nvSpPr>
            <p:cNvPr id="295" name="Google Shape;295;p26"/>
            <p:cNvSpPr/>
            <p:nvPr/>
          </p:nvSpPr>
          <p:spPr>
            <a:xfrm>
              <a:off x="891900" y="238125"/>
              <a:ext cx="766200" cy="51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96" name="Google Shape;296;p26"/>
            <p:cNvSpPr/>
            <p:nvPr/>
          </p:nvSpPr>
          <p:spPr>
            <a:xfrm>
              <a:off x="1785000" y="238125"/>
              <a:ext cx="183000" cy="51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grpSp>
      <p:grpSp>
        <p:nvGrpSpPr>
          <p:cNvPr id="297" name="Google Shape;297;p26"/>
          <p:cNvGrpSpPr/>
          <p:nvPr/>
        </p:nvGrpSpPr>
        <p:grpSpPr>
          <a:xfrm>
            <a:off x="8244408" y="1419622"/>
            <a:ext cx="1167203" cy="547667"/>
            <a:chOff x="4027125" y="4359300"/>
            <a:chExt cx="521725" cy="244800"/>
          </a:xfrm>
        </p:grpSpPr>
        <p:sp>
          <p:nvSpPr>
            <p:cNvPr id="298" name="Google Shape;298;p26"/>
            <p:cNvSpPr/>
            <p:nvPr/>
          </p:nvSpPr>
          <p:spPr>
            <a:xfrm>
              <a:off x="4027125" y="4359300"/>
              <a:ext cx="270000" cy="244800"/>
            </a:xfrm>
            <a:prstGeom prst="parallelogram">
              <a:avLst>
                <a:gd name="adj" fmla="val 56628"/>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6"/>
            <p:cNvSpPr/>
            <p:nvPr/>
          </p:nvSpPr>
          <p:spPr>
            <a:xfrm>
              <a:off x="4278850" y="4359300"/>
              <a:ext cx="270000" cy="244800"/>
            </a:xfrm>
            <a:prstGeom prst="parallelogram">
              <a:avLst>
                <a:gd name="adj" fmla="val 56628"/>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 name="Google Shape;300;p26"/>
          <p:cNvGrpSpPr/>
          <p:nvPr/>
        </p:nvGrpSpPr>
        <p:grpSpPr>
          <a:xfrm>
            <a:off x="4119388" y="4880261"/>
            <a:ext cx="2312804" cy="497458"/>
            <a:chOff x="-145925" y="-62768"/>
            <a:chExt cx="3906764" cy="840300"/>
          </a:xfrm>
        </p:grpSpPr>
        <p:sp>
          <p:nvSpPr>
            <p:cNvPr id="301" name="Google Shape;301;p26"/>
            <p:cNvSpPr/>
            <p:nvPr/>
          </p:nvSpPr>
          <p:spPr>
            <a:xfrm>
              <a:off x="-145925" y="-62768"/>
              <a:ext cx="2178900" cy="840300"/>
            </a:xfrm>
            <a:prstGeom prst="parallelogram">
              <a:avLst>
                <a:gd name="adj" fmla="val 5662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6"/>
            <p:cNvSpPr/>
            <p:nvPr/>
          </p:nvSpPr>
          <p:spPr>
            <a:xfrm>
              <a:off x="1970152" y="-62768"/>
              <a:ext cx="926700" cy="840300"/>
            </a:xfrm>
            <a:prstGeom prst="parallelogram">
              <a:avLst>
                <a:gd name="adj" fmla="val 5662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6"/>
            <p:cNvSpPr/>
            <p:nvPr/>
          </p:nvSpPr>
          <p:spPr>
            <a:xfrm>
              <a:off x="2834139" y="-62768"/>
              <a:ext cx="926700" cy="840300"/>
            </a:xfrm>
            <a:prstGeom prst="parallelogram">
              <a:avLst>
                <a:gd name="adj" fmla="val 5662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90262284"/>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04"/>
        <p:cNvGrpSpPr/>
        <p:nvPr/>
      </p:nvGrpSpPr>
      <p:grpSpPr>
        <a:xfrm>
          <a:off x="0" y="0"/>
          <a:ext cx="0" cy="0"/>
          <a:chOff x="0" y="0"/>
          <a:chExt cx="0" cy="0"/>
        </a:xfrm>
      </p:grpSpPr>
      <p:grpSp>
        <p:nvGrpSpPr>
          <p:cNvPr id="305" name="Google Shape;305;p27"/>
          <p:cNvGrpSpPr/>
          <p:nvPr/>
        </p:nvGrpSpPr>
        <p:grpSpPr>
          <a:xfrm rot="10800000" flipH="1">
            <a:off x="4778725" y="4827088"/>
            <a:ext cx="4365300" cy="51000"/>
            <a:chOff x="3587050" y="3295200"/>
            <a:chExt cx="4365300" cy="51000"/>
          </a:xfrm>
        </p:grpSpPr>
        <p:cxnSp>
          <p:nvCxnSpPr>
            <p:cNvPr id="306" name="Google Shape;306;p27"/>
            <p:cNvCxnSpPr/>
            <p:nvPr/>
          </p:nvCxnSpPr>
          <p:spPr>
            <a:xfrm>
              <a:off x="3587050" y="3295213"/>
              <a:ext cx="4365300" cy="0"/>
            </a:xfrm>
            <a:prstGeom prst="straightConnector1">
              <a:avLst/>
            </a:prstGeom>
            <a:noFill/>
            <a:ln w="9525" cap="flat" cmpd="sng">
              <a:solidFill>
                <a:schemeClr val="dk2"/>
              </a:solidFill>
              <a:prstDash val="solid"/>
              <a:round/>
              <a:headEnd type="none" w="med" len="med"/>
              <a:tailEnd type="none" w="med" len="med"/>
            </a:ln>
          </p:spPr>
        </p:cxnSp>
        <p:sp>
          <p:nvSpPr>
            <p:cNvPr id="307" name="Google Shape;307;p27"/>
            <p:cNvSpPr/>
            <p:nvPr/>
          </p:nvSpPr>
          <p:spPr>
            <a:xfrm>
              <a:off x="3625950" y="3295200"/>
              <a:ext cx="766200" cy="51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grpSp>
      <p:grpSp>
        <p:nvGrpSpPr>
          <p:cNvPr id="308" name="Google Shape;308;p27"/>
          <p:cNvGrpSpPr/>
          <p:nvPr/>
        </p:nvGrpSpPr>
        <p:grpSpPr>
          <a:xfrm>
            <a:off x="-180528" y="4573440"/>
            <a:ext cx="1297827" cy="279148"/>
            <a:chOff x="-145925" y="-62768"/>
            <a:chExt cx="3906764" cy="840300"/>
          </a:xfrm>
        </p:grpSpPr>
        <p:sp>
          <p:nvSpPr>
            <p:cNvPr id="309" name="Google Shape;309;p27"/>
            <p:cNvSpPr/>
            <p:nvPr/>
          </p:nvSpPr>
          <p:spPr>
            <a:xfrm>
              <a:off x="-145925" y="-62768"/>
              <a:ext cx="2178900" cy="840300"/>
            </a:xfrm>
            <a:prstGeom prst="parallelogram">
              <a:avLst>
                <a:gd name="adj" fmla="val 5662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7"/>
            <p:cNvSpPr/>
            <p:nvPr/>
          </p:nvSpPr>
          <p:spPr>
            <a:xfrm>
              <a:off x="1970152" y="-62768"/>
              <a:ext cx="926700" cy="840300"/>
            </a:xfrm>
            <a:prstGeom prst="parallelogram">
              <a:avLst>
                <a:gd name="adj" fmla="val 5662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7"/>
            <p:cNvSpPr/>
            <p:nvPr/>
          </p:nvSpPr>
          <p:spPr>
            <a:xfrm>
              <a:off x="2834139" y="-62768"/>
              <a:ext cx="926700" cy="840300"/>
            </a:xfrm>
            <a:prstGeom prst="parallelogram">
              <a:avLst>
                <a:gd name="adj" fmla="val 5662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43291552"/>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9"/>
        <p:cNvGrpSpPr/>
        <p:nvPr/>
      </p:nvGrpSpPr>
      <p:grpSpPr>
        <a:xfrm>
          <a:off x="0" y="0"/>
          <a:ext cx="0" cy="0"/>
          <a:chOff x="0" y="0"/>
          <a:chExt cx="0" cy="0"/>
        </a:xfrm>
      </p:grpSpPr>
      <p:sp>
        <p:nvSpPr>
          <p:cNvPr id="50" name="Google Shape;50;p7"/>
          <p:cNvSpPr txBox="1">
            <a:spLocks noGrp="1"/>
          </p:cNvSpPr>
          <p:nvPr>
            <p:ph type="body" idx="1"/>
          </p:nvPr>
        </p:nvSpPr>
        <p:spPr>
          <a:xfrm>
            <a:off x="2173300" y="2099100"/>
            <a:ext cx="5446500" cy="2103600"/>
          </a:xfrm>
          <a:prstGeom prst="rect">
            <a:avLst/>
          </a:prstGeom>
        </p:spPr>
        <p:txBody>
          <a:bodyPr spcFirstLastPara="1" wrap="square" lIns="91425" tIns="91425" rIns="91425" bIns="91425" anchor="t" anchorCtr="0">
            <a:noAutofit/>
          </a:bodyPr>
          <a:lstStyle>
            <a:lvl1pPr marL="457200" lvl="0" indent="-292100" rtl="0">
              <a:lnSpc>
                <a:spcPct val="100000"/>
              </a:lnSpc>
              <a:spcBef>
                <a:spcPts val="0"/>
              </a:spcBef>
              <a:spcAft>
                <a:spcPts val="0"/>
              </a:spcAft>
              <a:buClr>
                <a:schemeClr val="accent2"/>
              </a:buClr>
              <a:buSzPts val="1000"/>
              <a:buChar char="●"/>
              <a:defRPr>
                <a:solidFill>
                  <a:srgbClr val="434343"/>
                </a:solidFill>
              </a:defRPr>
            </a:lvl1pPr>
            <a:lvl2pPr marL="914400" lvl="1" indent="-323850" rtl="0">
              <a:lnSpc>
                <a:spcPct val="100000"/>
              </a:lnSpc>
              <a:spcBef>
                <a:spcPts val="0"/>
              </a:spcBef>
              <a:spcAft>
                <a:spcPts val="0"/>
              </a:spcAft>
              <a:buSzPts val="1500"/>
              <a:buChar char="○"/>
              <a:defRPr>
                <a:solidFill>
                  <a:srgbClr val="434343"/>
                </a:solidFill>
              </a:defRPr>
            </a:lvl2pPr>
            <a:lvl3pPr marL="1371600" lvl="2" indent="-323850" rtl="0">
              <a:lnSpc>
                <a:spcPct val="100000"/>
              </a:lnSpc>
              <a:spcBef>
                <a:spcPts val="0"/>
              </a:spcBef>
              <a:spcAft>
                <a:spcPts val="0"/>
              </a:spcAft>
              <a:buSzPts val="1500"/>
              <a:buChar char="■"/>
              <a:defRPr>
                <a:solidFill>
                  <a:srgbClr val="434343"/>
                </a:solidFill>
              </a:defRPr>
            </a:lvl3pPr>
            <a:lvl4pPr marL="1828800" lvl="3" indent="-323850" rtl="0">
              <a:lnSpc>
                <a:spcPct val="100000"/>
              </a:lnSpc>
              <a:spcBef>
                <a:spcPts val="0"/>
              </a:spcBef>
              <a:spcAft>
                <a:spcPts val="0"/>
              </a:spcAft>
              <a:buSzPts val="1500"/>
              <a:buChar char="●"/>
              <a:defRPr>
                <a:solidFill>
                  <a:srgbClr val="434343"/>
                </a:solidFill>
              </a:defRPr>
            </a:lvl4pPr>
            <a:lvl5pPr marL="2286000" lvl="4" indent="-323850" rtl="0">
              <a:lnSpc>
                <a:spcPct val="100000"/>
              </a:lnSpc>
              <a:spcBef>
                <a:spcPts val="0"/>
              </a:spcBef>
              <a:spcAft>
                <a:spcPts val="0"/>
              </a:spcAft>
              <a:buSzPts val="1500"/>
              <a:buChar char="○"/>
              <a:defRPr>
                <a:solidFill>
                  <a:srgbClr val="434343"/>
                </a:solidFill>
              </a:defRPr>
            </a:lvl5pPr>
            <a:lvl6pPr marL="2743200" lvl="5" indent="-323850" rtl="0">
              <a:lnSpc>
                <a:spcPct val="100000"/>
              </a:lnSpc>
              <a:spcBef>
                <a:spcPts val="0"/>
              </a:spcBef>
              <a:spcAft>
                <a:spcPts val="0"/>
              </a:spcAft>
              <a:buSzPts val="1500"/>
              <a:buChar char="■"/>
              <a:defRPr>
                <a:solidFill>
                  <a:srgbClr val="434343"/>
                </a:solidFill>
              </a:defRPr>
            </a:lvl6pPr>
            <a:lvl7pPr marL="3200400" lvl="6" indent="-323850" rtl="0">
              <a:lnSpc>
                <a:spcPct val="100000"/>
              </a:lnSpc>
              <a:spcBef>
                <a:spcPts val="0"/>
              </a:spcBef>
              <a:spcAft>
                <a:spcPts val="0"/>
              </a:spcAft>
              <a:buSzPts val="1500"/>
              <a:buChar char="●"/>
              <a:defRPr>
                <a:solidFill>
                  <a:srgbClr val="434343"/>
                </a:solidFill>
              </a:defRPr>
            </a:lvl7pPr>
            <a:lvl8pPr marL="3657600" lvl="7" indent="-323850" rtl="0">
              <a:lnSpc>
                <a:spcPct val="100000"/>
              </a:lnSpc>
              <a:spcBef>
                <a:spcPts val="0"/>
              </a:spcBef>
              <a:spcAft>
                <a:spcPts val="0"/>
              </a:spcAft>
              <a:buSzPts val="1500"/>
              <a:buChar char="○"/>
              <a:defRPr>
                <a:solidFill>
                  <a:srgbClr val="434343"/>
                </a:solidFill>
              </a:defRPr>
            </a:lvl8pPr>
            <a:lvl9pPr marL="4114800" lvl="8" indent="-323850" rtl="0">
              <a:lnSpc>
                <a:spcPct val="100000"/>
              </a:lnSpc>
              <a:spcBef>
                <a:spcPts val="0"/>
              </a:spcBef>
              <a:spcAft>
                <a:spcPts val="0"/>
              </a:spcAft>
              <a:buSzPts val="1500"/>
              <a:buChar char="■"/>
              <a:defRPr>
                <a:solidFill>
                  <a:srgbClr val="434343"/>
                </a:solidFill>
              </a:defRPr>
            </a:lvl9pPr>
          </a:lstStyle>
          <a:p>
            <a:pPr lvl="0"/>
            <a:r>
              <a:rPr lang="fr-FR"/>
              <a:t>Modifier les styles du texte du masque</a:t>
            </a:r>
          </a:p>
        </p:txBody>
      </p:sp>
      <p:sp>
        <p:nvSpPr>
          <p:cNvPr id="51" name="Google Shape;51;p7"/>
          <p:cNvSpPr txBox="1">
            <a:spLocks noGrp="1"/>
          </p:cNvSpPr>
          <p:nvPr>
            <p:ph type="title"/>
          </p:nvPr>
        </p:nvSpPr>
        <p:spPr>
          <a:xfrm>
            <a:off x="2173300" y="1158300"/>
            <a:ext cx="6575164" cy="7233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r>
              <a:rPr lang="fr-FR"/>
              <a:t>Modifiez le style du titre</a:t>
            </a:r>
            <a:endParaRPr/>
          </a:p>
        </p:txBody>
      </p:sp>
      <p:sp>
        <p:nvSpPr>
          <p:cNvPr id="52" name="Google Shape;52;p7"/>
          <p:cNvSpPr/>
          <p:nvPr userDrawn="1"/>
        </p:nvSpPr>
        <p:spPr>
          <a:xfrm>
            <a:off x="0" y="1158300"/>
            <a:ext cx="1453500" cy="398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 name="Google Shape;53;p7"/>
          <p:cNvGrpSpPr/>
          <p:nvPr/>
        </p:nvGrpSpPr>
        <p:grpSpPr>
          <a:xfrm>
            <a:off x="7020272" y="4721859"/>
            <a:ext cx="2660100" cy="51000"/>
            <a:chOff x="5292375" y="3295200"/>
            <a:chExt cx="2660100" cy="51000"/>
          </a:xfrm>
        </p:grpSpPr>
        <p:cxnSp>
          <p:nvCxnSpPr>
            <p:cNvPr id="54" name="Google Shape;54;p7"/>
            <p:cNvCxnSpPr/>
            <p:nvPr/>
          </p:nvCxnSpPr>
          <p:spPr>
            <a:xfrm>
              <a:off x="5292375" y="3295213"/>
              <a:ext cx="2660100" cy="0"/>
            </a:xfrm>
            <a:prstGeom prst="straightConnector1">
              <a:avLst/>
            </a:prstGeom>
            <a:noFill/>
            <a:ln w="9525" cap="flat" cmpd="sng">
              <a:solidFill>
                <a:schemeClr val="dk2"/>
              </a:solidFill>
              <a:prstDash val="solid"/>
              <a:round/>
              <a:headEnd type="none" w="med" len="med"/>
              <a:tailEnd type="none" w="med" len="med"/>
            </a:ln>
          </p:spPr>
        </p:cxnSp>
        <p:sp>
          <p:nvSpPr>
            <p:cNvPr id="55" name="Google Shape;55;p7"/>
            <p:cNvSpPr/>
            <p:nvPr/>
          </p:nvSpPr>
          <p:spPr>
            <a:xfrm>
              <a:off x="5428000" y="3295200"/>
              <a:ext cx="766200" cy="51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grpSp>
    </p:spTree>
    <p:extLst>
      <p:ext uri="{BB962C8B-B14F-4D97-AF65-F5344CB8AC3E}">
        <p14:creationId xmlns:p14="http://schemas.microsoft.com/office/powerpoint/2010/main" val="2767516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a:off x="805312" y="91893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88" name="Google Shape;88;p13"/>
          <p:cNvSpPr txBox="1">
            <a:spLocks noGrp="1"/>
          </p:cNvSpPr>
          <p:nvPr>
            <p:ph type="title" idx="2"/>
          </p:nvPr>
        </p:nvSpPr>
        <p:spPr>
          <a:xfrm>
            <a:off x="1680475" y="1941311"/>
            <a:ext cx="230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4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9" name="Google Shape;89;p13"/>
          <p:cNvSpPr txBox="1">
            <a:spLocks noGrp="1"/>
          </p:cNvSpPr>
          <p:nvPr>
            <p:ph type="subTitle" idx="1"/>
          </p:nvPr>
        </p:nvSpPr>
        <p:spPr>
          <a:xfrm>
            <a:off x="1680475" y="2347094"/>
            <a:ext cx="2305500" cy="646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90" name="Google Shape;90;p13"/>
          <p:cNvSpPr txBox="1">
            <a:spLocks noGrp="1"/>
          </p:cNvSpPr>
          <p:nvPr>
            <p:ph type="title" idx="3"/>
          </p:nvPr>
        </p:nvSpPr>
        <p:spPr>
          <a:xfrm>
            <a:off x="5473119" y="1941311"/>
            <a:ext cx="230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4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1" name="Google Shape;91;p13"/>
          <p:cNvSpPr txBox="1">
            <a:spLocks noGrp="1"/>
          </p:cNvSpPr>
          <p:nvPr>
            <p:ph type="subTitle" idx="4"/>
          </p:nvPr>
        </p:nvSpPr>
        <p:spPr>
          <a:xfrm>
            <a:off x="5473119" y="2347094"/>
            <a:ext cx="2305500" cy="646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92" name="Google Shape;92;p13"/>
          <p:cNvSpPr txBox="1">
            <a:spLocks noGrp="1"/>
          </p:cNvSpPr>
          <p:nvPr>
            <p:ph type="title" idx="5"/>
          </p:nvPr>
        </p:nvSpPr>
        <p:spPr>
          <a:xfrm>
            <a:off x="1696750" y="3391675"/>
            <a:ext cx="230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4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3" name="Google Shape;93;p13"/>
          <p:cNvSpPr txBox="1">
            <a:spLocks noGrp="1"/>
          </p:cNvSpPr>
          <p:nvPr>
            <p:ph type="subTitle" idx="6"/>
          </p:nvPr>
        </p:nvSpPr>
        <p:spPr>
          <a:xfrm>
            <a:off x="1696750" y="3797458"/>
            <a:ext cx="2305500" cy="646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94" name="Google Shape;94;p13"/>
          <p:cNvSpPr txBox="1">
            <a:spLocks noGrp="1"/>
          </p:cNvSpPr>
          <p:nvPr>
            <p:ph type="title" idx="7"/>
          </p:nvPr>
        </p:nvSpPr>
        <p:spPr>
          <a:xfrm>
            <a:off x="5489394" y="3391675"/>
            <a:ext cx="2305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4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5" name="Google Shape;95;p13"/>
          <p:cNvSpPr txBox="1">
            <a:spLocks noGrp="1"/>
          </p:cNvSpPr>
          <p:nvPr>
            <p:ph type="subTitle" idx="8"/>
          </p:nvPr>
        </p:nvSpPr>
        <p:spPr>
          <a:xfrm>
            <a:off x="5489394" y="3797458"/>
            <a:ext cx="2305500" cy="646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96" name="Google Shape;96;p13"/>
          <p:cNvSpPr txBox="1">
            <a:spLocks noGrp="1"/>
          </p:cNvSpPr>
          <p:nvPr>
            <p:ph type="title" idx="9" hasCustomPrompt="1"/>
          </p:nvPr>
        </p:nvSpPr>
        <p:spPr>
          <a:xfrm>
            <a:off x="825388" y="2077769"/>
            <a:ext cx="748800" cy="306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000">
                <a:solidFill>
                  <a:schemeClr val="dk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97" name="Google Shape;97;p13"/>
          <p:cNvSpPr txBox="1">
            <a:spLocks noGrp="1"/>
          </p:cNvSpPr>
          <p:nvPr>
            <p:ph type="title" idx="13" hasCustomPrompt="1"/>
          </p:nvPr>
        </p:nvSpPr>
        <p:spPr>
          <a:xfrm>
            <a:off x="4641038" y="2077769"/>
            <a:ext cx="748800" cy="306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000">
                <a:solidFill>
                  <a:schemeClr val="dk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98" name="Google Shape;98;p13"/>
          <p:cNvSpPr txBox="1">
            <a:spLocks noGrp="1"/>
          </p:cNvSpPr>
          <p:nvPr>
            <p:ph type="title" idx="14" hasCustomPrompt="1"/>
          </p:nvPr>
        </p:nvSpPr>
        <p:spPr>
          <a:xfrm>
            <a:off x="841663" y="3526153"/>
            <a:ext cx="748800" cy="306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000">
                <a:solidFill>
                  <a:schemeClr val="dk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99" name="Google Shape;99;p13"/>
          <p:cNvSpPr txBox="1">
            <a:spLocks noGrp="1"/>
          </p:cNvSpPr>
          <p:nvPr>
            <p:ph type="title" idx="15" hasCustomPrompt="1"/>
          </p:nvPr>
        </p:nvSpPr>
        <p:spPr>
          <a:xfrm>
            <a:off x="4657312" y="3526153"/>
            <a:ext cx="748800" cy="306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000">
                <a:solidFill>
                  <a:schemeClr val="dk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grpSp>
        <p:nvGrpSpPr>
          <p:cNvPr id="100" name="Google Shape;100;p13"/>
          <p:cNvGrpSpPr/>
          <p:nvPr/>
        </p:nvGrpSpPr>
        <p:grpSpPr>
          <a:xfrm>
            <a:off x="-29175" y="4661950"/>
            <a:ext cx="7981500" cy="51000"/>
            <a:chOff x="-29175" y="3295200"/>
            <a:chExt cx="7981500" cy="51000"/>
          </a:xfrm>
        </p:grpSpPr>
        <p:cxnSp>
          <p:nvCxnSpPr>
            <p:cNvPr id="101" name="Google Shape;101;p13"/>
            <p:cNvCxnSpPr/>
            <p:nvPr/>
          </p:nvCxnSpPr>
          <p:spPr>
            <a:xfrm>
              <a:off x="-29175" y="3295200"/>
              <a:ext cx="7981500" cy="0"/>
            </a:xfrm>
            <a:prstGeom prst="straightConnector1">
              <a:avLst/>
            </a:prstGeom>
            <a:noFill/>
            <a:ln w="9525" cap="flat" cmpd="sng">
              <a:solidFill>
                <a:schemeClr val="dk2"/>
              </a:solidFill>
              <a:prstDash val="solid"/>
              <a:round/>
              <a:headEnd type="none" w="med" len="med"/>
              <a:tailEnd type="none" w="med" len="med"/>
            </a:ln>
          </p:spPr>
        </p:cxnSp>
        <p:sp>
          <p:nvSpPr>
            <p:cNvPr id="102" name="Google Shape;102;p13"/>
            <p:cNvSpPr/>
            <p:nvPr/>
          </p:nvSpPr>
          <p:spPr>
            <a:xfrm>
              <a:off x="845775" y="3295200"/>
              <a:ext cx="766200" cy="51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chemeClr val="accent1"/>
                </a:solidFill>
              </a:endParaRPr>
            </a:p>
          </p:txBody>
        </p:sp>
      </p:grpSp>
    </p:spTree>
    <p:extLst>
      <p:ext uri="{BB962C8B-B14F-4D97-AF65-F5344CB8AC3E}">
        <p14:creationId xmlns:p14="http://schemas.microsoft.com/office/powerpoint/2010/main" val="2501682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heme" Target="../theme/theme4.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4"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pPr>
              <a:defRPr/>
            </a:pPr>
            <a:r>
              <a:rPr lang="fr-FR"/>
              <a:t>Titre</a:t>
            </a:r>
            <a:endParaRPr/>
          </a:p>
        </p:txBody>
      </p:sp>
      <p:sp>
        <p:nvSpPr>
          <p:cNvPr id="5"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
        <p:nvSpPr>
          <p:cNvPr id="6"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defRPr/>
            </a:pPr>
            <a:r>
              <a:rPr lang="fr-FR" cap="all"/>
              <a:t>XX/XX/XXXX</a:t>
            </a:r>
            <a:endParaRPr/>
          </a:p>
        </p:txBody>
      </p:sp>
      <p:sp>
        <p:nvSpPr>
          <p:cNvPr id="7"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pPr>
              <a:defRPr/>
            </a:pPr>
            <a:r>
              <a:rPr lang="fr-FR"/>
              <a:t>Intitulé de la direction ou du service interministériel(le)</a:t>
            </a:r>
            <a:endParaRPr/>
          </a:p>
        </p:txBody>
      </p:sp>
      <p:sp>
        <p:nvSpPr>
          <p:cNvPr id="8"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pPr>
              <a:defRPr/>
            </a:pPr>
            <a:fld id="{733122C9-A0B9-462F-8757-0847AD287B63}" type="slidenum">
              <a:rPr lang="fr-FR"/>
              <a:t>‹N°›</a:t>
            </a:fld>
            <a:endParaRPr lang="fr-FR"/>
          </a:p>
        </p:txBody>
      </p:sp>
      <p:cxnSp>
        <p:nvCxnSpPr>
          <p:cNvPr id="9" name="Connecteur droit 9"/>
          <p:cNvCxnSpPr>
            <a:cxnSpLocks/>
          </p:cNvCxnSpPr>
          <p:nvPr/>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Image 1" descr="Une image contenant texte">
            <a:extLst>
              <a:ext uri="{FF2B5EF4-FFF2-40B4-BE49-F238E27FC236}">
                <a16:creationId xmlns:a16="http://schemas.microsoft.com/office/drawing/2014/main" id="{1C3901B0-56BD-9ADC-0B56-057EAE209DF7}"/>
              </a:ext>
            </a:extLst>
          </p:cNvPr>
          <p:cNvPicPr>
            <a:picLocks noChangeAspect="1"/>
          </p:cNvPicPr>
          <p:nvPr userDrawn="1"/>
        </p:nvPicPr>
        <p:blipFill>
          <a:blip r:embed="rId6"/>
          <a:stretch>
            <a:fillRect/>
          </a:stretch>
        </p:blipFill>
        <p:spPr>
          <a:xfrm>
            <a:off x="7099333" y="0"/>
            <a:ext cx="1684666" cy="867185"/>
          </a:xfrm>
          <a:prstGeom prst="rect">
            <a:avLst/>
          </a:prstGeom>
        </p:spPr>
      </p:pic>
      <p:pic>
        <p:nvPicPr>
          <p:cNvPr id="3" name="Image 2">
            <a:extLst>
              <a:ext uri="{FF2B5EF4-FFF2-40B4-BE49-F238E27FC236}">
                <a16:creationId xmlns:a16="http://schemas.microsoft.com/office/drawing/2014/main" id="{4C080A16-9787-CD7A-6456-1D5301DCD797}"/>
              </a:ext>
            </a:extLst>
          </p:cNvPr>
          <p:cNvPicPr>
            <a:picLocks noChangeAspect="1"/>
          </p:cNvPicPr>
          <p:nvPr userDrawn="1"/>
        </p:nvPicPr>
        <p:blipFill>
          <a:blip r:embed="rId7"/>
          <a:stretch>
            <a:fillRect/>
          </a:stretch>
        </p:blipFill>
        <p:spPr>
          <a:xfrm>
            <a:off x="382593" y="9806"/>
            <a:ext cx="998987" cy="86718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p:txStyles>
    <p:titleStyle>
      <a:lvl1pPr marL="0" algn="l" defTabSz="914400">
        <a:lnSpc>
          <a:spcPct val="90000"/>
        </a:lnSpc>
        <a:spcBef>
          <a:spcPts val="0"/>
        </a:spcBef>
        <a:buNone/>
        <a:defRPr lang="fr-FR" sz="1600" b="1">
          <a:solidFill>
            <a:srgbClr val="3A3A3A"/>
          </a:solidFill>
          <a:latin typeface="+mj-lt"/>
          <a:ea typeface="+mj-ea"/>
          <a:cs typeface="+mj-cs"/>
        </a:defRPr>
      </a:lvl1pPr>
    </p:titleStyle>
    <p:bodyStyle>
      <a:lvl1pPr marL="0" indent="0" algn="l" defTabSz="914400">
        <a:lnSpc>
          <a:spcPct val="100000"/>
        </a:lnSpc>
        <a:spcBef>
          <a:spcPts val="0"/>
        </a:spcBef>
        <a:spcAft>
          <a:spcPts val="500"/>
        </a:spcAft>
        <a:buFont typeface="Arial"/>
        <a:buNone/>
        <a:defRPr sz="1050" b="0">
          <a:solidFill>
            <a:schemeClr val="tx1"/>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913883"/>
            <a:ext cx="77178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400"/>
              <a:buFont typeface="Inter"/>
              <a:buNone/>
              <a:defRPr sz="3400" b="1">
                <a:solidFill>
                  <a:schemeClr val="dk1"/>
                </a:solidFill>
                <a:latin typeface="Inter"/>
                <a:ea typeface="Inter"/>
                <a:cs typeface="Inter"/>
                <a:sym typeface="Inter"/>
              </a:defRPr>
            </a:lvl1pPr>
            <a:lvl2pPr lvl="1" rtl="0">
              <a:spcBef>
                <a:spcPts val="0"/>
              </a:spcBef>
              <a:spcAft>
                <a:spcPts val="0"/>
              </a:spcAft>
              <a:buClr>
                <a:schemeClr val="dk1"/>
              </a:buClr>
              <a:buSzPts val="3400"/>
              <a:buFont typeface="Inter"/>
              <a:buNone/>
              <a:defRPr sz="3400" b="1">
                <a:solidFill>
                  <a:schemeClr val="dk1"/>
                </a:solidFill>
                <a:latin typeface="Inter"/>
                <a:ea typeface="Inter"/>
                <a:cs typeface="Inter"/>
                <a:sym typeface="Inter"/>
              </a:defRPr>
            </a:lvl2pPr>
            <a:lvl3pPr lvl="2" rtl="0">
              <a:spcBef>
                <a:spcPts val="0"/>
              </a:spcBef>
              <a:spcAft>
                <a:spcPts val="0"/>
              </a:spcAft>
              <a:buClr>
                <a:schemeClr val="dk1"/>
              </a:buClr>
              <a:buSzPts val="3400"/>
              <a:buFont typeface="Inter"/>
              <a:buNone/>
              <a:defRPr sz="3400" b="1">
                <a:solidFill>
                  <a:schemeClr val="dk1"/>
                </a:solidFill>
                <a:latin typeface="Inter"/>
                <a:ea typeface="Inter"/>
                <a:cs typeface="Inter"/>
                <a:sym typeface="Inter"/>
              </a:defRPr>
            </a:lvl3pPr>
            <a:lvl4pPr lvl="3" rtl="0">
              <a:spcBef>
                <a:spcPts val="0"/>
              </a:spcBef>
              <a:spcAft>
                <a:spcPts val="0"/>
              </a:spcAft>
              <a:buClr>
                <a:schemeClr val="dk1"/>
              </a:buClr>
              <a:buSzPts val="3400"/>
              <a:buFont typeface="Inter"/>
              <a:buNone/>
              <a:defRPr sz="3400" b="1">
                <a:solidFill>
                  <a:schemeClr val="dk1"/>
                </a:solidFill>
                <a:latin typeface="Inter"/>
                <a:ea typeface="Inter"/>
                <a:cs typeface="Inter"/>
                <a:sym typeface="Inter"/>
              </a:defRPr>
            </a:lvl4pPr>
            <a:lvl5pPr lvl="4" rtl="0">
              <a:spcBef>
                <a:spcPts val="0"/>
              </a:spcBef>
              <a:spcAft>
                <a:spcPts val="0"/>
              </a:spcAft>
              <a:buClr>
                <a:schemeClr val="dk1"/>
              </a:buClr>
              <a:buSzPts val="3400"/>
              <a:buFont typeface="Inter"/>
              <a:buNone/>
              <a:defRPr sz="3400" b="1">
                <a:solidFill>
                  <a:schemeClr val="dk1"/>
                </a:solidFill>
                <a:latin typeface="Inter"/>
                <a:ea typeface="Inter"/>
                <a:cs typeface="Inter"/>
                <a:sym typeface="Inter"/>
              </a:defRPr>
            </a:lvl5pPr>
            <a:lvl6pPr lvl="5" rtl="0">
              <a:spcBef>
                <a:spcPts val="0"/>
              </a:spcBef>
              <a:spcAft>
                <a:spcPts val="0"/>
              </a:spcAft>
              <a:buClr>
                <a:schemeClr val="dk1"/>
              </a:buClr>
              <a:buSzPts val="3400"/>
              <a:buFont typeface="Inter"/>
              <a:buNone/>
              <a:defRPr sz="3400" b="1">
                <a:solidFill>
                  <a:schemeClr val="dk1"/>
                </a:solidFill>
                <a:latin typeface="Inter"/>
                <a:ea typeface="Inter"/>
                <a:cs typeface="Inter"/>
                <a:sym typeface="Inter"/>
              </a:defRPr>
            </a:lvl6pPr>
            <a:lvl7pPr lvl="6" rtl="0">
              <a:spcBef>
                <a:spcPts val="0"/>
              </a:spcBef>
              <a:spcAft>
                <a:spcPts val="0"/>
              </a:spcAft>
              <a:buClr>
                <a:schemeClr val="dk1"/>
              </a:buClr>
              <a:buSzPts val="3400"/>
              <a:buFont typeface="Inter"/>
              <a:buNone/>
              <a:defRPr sz="3400" b="1">
                <a:solidFill>
                  <a:schemeClr val="dk1"/>
                </a:solidFill>
                <a:latin typeface="Inter"/>
                <a:ea typeface="Inter"/>
                <a:cs typeface="Inter"/>
                <a:sym typeface="Inter"/>
              </a:defRPr>
            </a:lvl7pPr>
            <a:lvl8pPr lvl="7" rtl="0">
              <a:spcBef>
                <a:spcPts val="0"/>
              </a:spcBef>
              <a:spcAft>
                <a:spcPts val="0"/>
              </a:spcAft>
              <a:buClr>
                <a:schemeClr val="dk1"/>
              </a:buClr>
              <a:buSzPts val="3400"/>
              <a:buFont typeface="Inter"/>
              <a:buNone/>
              <a:defRPr sz="3400" b="1">
                <a:solidFill>
                  <a:schemeClr val="dk1"/>
                </a:solidFill>
                <a:latin typeface="Inter"/>
                <a:ea typeface="Inter"/>
                <a:cs typeface="Inter"/>
                <a:sym typeface="Inter"/>
              </a:defRPr>
            </a:lvl8pPr>
            <a:lvl9pPr lvl="8" rtl="0">
              <a:spcBef>
                <a:spcPts val="0"/>
              </a:spcBef>
              <a:spcAft>
                <a:spcPts val="0"/>
              </a:spcAft>
              <a:buClr>
                <a:schemeClr val="dk1"/>
              </a:buClr>
              <a:buSzPts val="3400"/>
              <a:buFont typeface="Inter"/>
              <a:buNone/>
              <a:defRPr sz="3400" b="1">
                <a:solidFill>
                  <a:schemeClr val="dk1"/>
                </a:solidFill>
                <a:latin typeface="Inter"/>
                <a:ea typeface="Inter"/>
                <a:cs typeface="Inter"/>
                <a:sym typeface="Inter"/>
              </a:defRPr>
            </a:lvl9pPr>
          </a:lstStyle>
          <a:p>
            <a:endParaRPr/>
          </a:p>
        </p:txBody>
      </p:sp>
      <p:sp>
        <p:nvSpPr>
          <p:cNvPr id="7" name="Google Shape;7;p1"/>
          <p:cNvSpPr txBox="1">
            <a:spLocks noGrp="1"/>
          </p:cNvSpPr>
          <p:nvPr>
            <p:ph type="body" idx="1"/>
          </p:nvPr>
        </p:nvSpPr>
        <p:spPr>
          <a:xfrm>
            <a:off x="713100" y="1727100"/>
            <a:ext cx="7717800" cy="3416400"/>
          </a:xfrm>
          <a:prstGeom prst="rect">
            <a:avLst/>
          </a:prstGeom>
          <a:noFill/>
          <a:ln>
            <a:noFill/>
          </a:ln>
        </p:spPr>
        <p:txBody>
          <a:bodyPr spcFirstLastPara="1" wrap="square" lIns="91425" tIns="91425" rIns="91425" bIns="91425" anchor="t" anchorCtr="0">
            <a:noAutofit/>
          </a:bodyPr>
          <a:lstStyle>
            <a:lvl1pPr marL="457200" lvl="0" indent="-323850">
              <a:lnSpc>
                <a:spcPct val="100000"/>
              </a:lnSpc>
              <a:spcBef>
                <a:spcPts val="0"/>
              </a:spcBef>
              <a:spcAft>
                <a:spcPts val="0"/>
              </a:spcAft>
              <a:buClr>
                <a:schemeClr val="lt1"/>
              </a:buClr>
              <a:buSzPts val="1500"/>
              <a:buFont typeface="Karla"/>
              <a:buChar char="●"/>
              <a:defRPr sz="1500">
                <a:solidFill>
                  <a:schemeClr val="lt1"/>
                </a:solidFill>
                <a:latin typeface="Karla"/>
                <a:ea typeface="Karla"/>
                <a:cs typeface="Karla"/>
                <a:sym typeface="Karla"/>
              </a:defRPr>
            </a:lvl1pPr>
            <a:lvl2pPr marL="914400" lvl="1" indent="-323850">
              <a:lnSpc>
                <a:spcPct val="100000"/>
              </a:lnSpc>
              <a:spcBef>
                <a:spcPts val="0"/>
              </a:spcBef>
              <a:spcAft>
                <a:spcPts val="0"/>
              </a:spcAft>
              <a:buClr>
                <a:schemeClr val="lt1"/>
              </a:buClr>
              <a:buSzPts val="1500"/>
              <a:buFont typeface="Karla"/>
              <a:buChar char="○"/>
              <a:defRPr sz="1500">
                <a:solidFill>
                  <a:schemeClr val="lt1"/>
                </a:solidFill>
                <a:latin typeface="Karla"/>
                <a:ea typeface="Karla"/>
                <a:cs typeface="Karla"/>
                <a:sym typeface="Karla"/>
              </a:defRPr>
            </a:lvl2pPr>
            <a:lvl3pPr marL="1371600" lvl="2" indent="-323850">
              <a:lnSpc>
                <a:spcPct val="100000"/>
              </a:lnSpc>
              <a:spcBef>
                <a:spcPts val="0"/>
              </a:spcBef>
              <a:spcAft>
                <a:spcPts val="0"/>
              </a:spcAft>
              <a:buClr>
                <a:schemeClr val="lt1"/>
              </a:buClr>
              <a:buSzPts val="1500"/>
              <a:buFont typeface="Karla"/>
              <a:buChar char="■"/>
              <a:defRPr sz="1500">
                <a:solidFill>
                  <a:schemeClr val="lt1"/>
                </a:solidFill>
                <a:latin typeface="Karla"/>
                <a:ea typeface="Karla"/>
                <a:cs typeface="Karla"/>
                <a:sym typeface="Karla"/>
              </a:defRPr>
            </a:lvl3pPr>
            <a:lvl4pPr marL="1828800" lvl="3" indent="-323850">
              <a:lnSpc>
                <a:spcPct val="100000"/>
              </a:lnSpc>
              <a:spcBef>
                <a:spcPts val="0"/>
              </a:spcBef>
              <a:spcAft>
                <a:spcPts val="0"/>
              </a:spcAft>
              <a:buClr>
                <a:schemeClr val="lt1"/>
              </a:buClr>
              <a:buSzPts val="1500"/>
              <a:buFont typeface="Karla"/>
              <a:buChar char="●"/>
              <a:defRPr sz="1500">
                <a:solidFill>
                  <a:schemeClr val="lt1"/>
                </a:solidFill>
                <a:latin typeface="Karla"/>
                <a:ea typeface="Karla"/>
                <a:cs typeface="Karla"/>
                <a:sym typeface="Karla"/>
              </a:defRPr>
            </a:lvl4pPr>
            <a:lvl5pPr marL="2286000" lvl="4" indent="-323850">
              <a:lnSpc>
                <a:spcPct val="100000"/>
              </a:lnSpc>
              <a:spcBef>
                <a:spcPts val="0"/>
              </a:spcBef>
              <a:spcAft>
                <a:spcPts val="0"/>
              </a:spcAft>
              <a:buClr>
                <a:schemeClr val="lt1"/>
              </a:buClr>
              <a:buSzPts val="1500"/>
              <a:buFont typeface="Karla"/>
              <a:buChar char="○"/>
              <a:defRPr sz="1500">
                <a:solidFill>
                  <a:schemeClr val="lt1"/>
                </a:solidFill>
                <a:latin typeface="Karla"/>
                <a:ea typeface="Karla"/>
                <a:cs typeface="Karla"/>
                <a:sym typeface="Karla"/>
              </a:defRPr>
            </a:lvl5pPr>
            <a:lvl6pPr marL="2743200" lvl="5" indent="-323850">
              <a:lnSpc>
                <a:spcPct val="100000"/>
              </a:lnSpc>
              <a:spcBef>
                <a:spcPts val="0"/>
              </a:spcBef>
              <a:spcAft>
                <a:spcPts val="0"/>
              </a:spcAft>
              <a:buClr>
                <a:schemeClr val="lt1"/>
              </a:buClr>
              <a:buSzPts val="1500"/>
              <a:buFont typeface="Karla"/>
              <a:buChar char="■"/>
              <a:defRPr sz="1500">
                <a:solidFill>
                  <a:schemeClr val="lt1"/>
                </a:solidFill>
                <a:latin typeface="Karla"/>
                <a:ea typeface="Karla"/>
                <a:cs typeface="Karla"/>
                <a:sym typeface="Karla"/>
              </a:defRPr>
            </a:lvl6pPr>
            <a:lvl7pPr marL="3200400" lvl="6" indent="-323850">
              <a:lnSpc>
                <a:spcPct val="100000"/>
              </a:lnSpc>
              <a:spcBef>
                <a:spcPts val="0"/>
              </a:spcBef>
              <a:spcAft>
                <a:spcPts val="0"/>
              </a:spcAft>
              <a:buClr>
                <a:schemeClr val="lt1"/>
              </a:buClr>
              <a:buSzPts val="1500"/>
              <a:buFont typeface="Karla"/>
              <a:buChar char="●"/>
              <a:defRPr sz="1500">
                <a:solidFill>
                  <a:schemeClr val="lt1"/>
                </a:solidFill>
                <a:latin typeface="Karla"/>
                <a:ea typeface="Karla"/>
                <a:cs typeface="Karla"/>
                <a:sym typeface="Karla"/>
              </a:defRPr>
            </a:lvl7pPr>
            <a:lvl8pPr marL="3657600" lvl="7" indent="-323850">
              <a:lnSpc>
                <a:spcPct val="100000"/>
              </a:lnSpc>
              <a:spcBef>
                <a:spcPts val="0"/>
              </a:spcBef>
              <a:spcAft>
                <a:spcPts val="0"/>
              </a:spcAft>
              <a:buClr>
                <a:schemeClr val="lt1"/>
              </a:buClr>
              <a:buSzPts val="1500"/>
              <a:buFont typeface="Karla"/>
              <a:buChar char="○"/>
              <a:defRPr sz="1500">
                <a:solidFill>
                  <a:schemeClr val="lt1"/>
                </a:solidFill>
                <a:latin typeface="Karla"/>
                <a:ea typeface="Karla"/>
                <a:cs typeface="Karla"/>
                <a:sym typeface="Karla"/>
              </a:defRPr>
            </a:lvl8pPr>
            <a:lvl9pPr marL="4114800" lvl="8" indent="-323850">
              <a:lnSpc>
                <a:spcPct val="100000"/>
              </a:lnSpc>
              <a:spcBef>
                <a:spcPts val="0"/>
              </a:spcBef>
              <a:spcAft>
                <a:spcPts val="0"/>
              </a:spcAft>
              <a:buClr>
                <a:schemeClr val="lt1"/>
              </a:buClr>
              <a:buSzPts val="1500"/>
              <a:buFont typeface="Karla"/>
              <a:buChar char="■"/>
              <a:defRPr sz="1500">
                <a:solidFill>
                  <a:schemeClr val="lt1"/>
                </a:solidFill>
                <a:latin typeface="Karla"/>
                <a:ea typeface="Karla"/>
                <a:cs typeface="Karla"/>
                <a:sym typeface="Karla"/>
              </a:defRPr>
            </a:lvl9pPr>
          </a:lstStyle>
          <a:p>
            <a:endParaRPr/>
          </a:p>
        </p:txBody>
      </p:sp>
      <p:pic>
        <p:nvPicPr>
          <p:cNvPr id="2" name="Image 1" descr="Une image contenant texte">
            <a:extLst>
              <a:ext uri="{FF2B5EF4-FFF2-40B4-BE49-F238E27FC236}">
                <a16:creationId xmlns:a16="http://schemas.microsoft.com/office/drawing/2014/main" id="{8CE5FF78-9B86-567F-8B52-5B63EB41462C}"/>
              </a:ext>
            </a:extLst>
          </p:cNvPr>
          <p:cNvPicPr>
            <a:picLocks noChangeAspect="1"/>
          </p:cNvPicPr>
          <p:nvPr userDrawn="1"/>
        </p:nvPicPr>
        <p:blipFill>
          <a:blip r:embed="rId13"/>
          <a:stretch>
            <a:fillRect/>
          </a:stretch>
        </p:blipFill>
        <p:spPr>
          <a:xfrm>
            <a:off x="7308304" y="72898"/>
            <a:ext cx="1497267" cy="770721"/>
          </a:xfrm>
          <a:prstGeom prst="rect">
            <a:avLst/>
          </a:prstGeom>
        </p:spPr>
      </p:pic>
      <p:pic>
        <p:nvPicPr>
          <p:cNvPr id="5" name="Image 4">
            <a:extLst>
              <a:ext uri="{FF2B5EF4-FFF2-40B4-BE49-F238E27FC236}">
                <a16:creationId xmlns:a16="http://schemas.microsoft.com/office/drawing/2014/main" id="{D2C773DB-FE85-4388-82EC-E6FE6A8E8736}"/>
              </a:ext>
            </a:extLst>
          </p:cNvPr>
          <p:cNvPicPr>
            <a:picLocks noChangeAspect="1"/>
          </p:cNvPicPr>
          <p:nvPr userDrawn="1"/>
        </p:nvPicPr>
        <p:blipFill rotWithShape="1">
          <a:blip r:embed="rId14"/>
          <a:srcRect l="8933" t="6320" r="7938" b="6363"/>
          <a:stretch/>
        </p:blipFill>
        <p:spPr>
          <a:xfrm>
            <a:off x="107504" y="-28354"/>
            <a:ext cx="1224136" cy="1119801"/>
          </a:xfrm>
          <a:prstGeom prst="rect">
            <a:avLst/>
          </a:prstGeom>
        </p:spPr>
      </p:pic>
    </p:spTree>
    <p:extLst>
      <p:ext uri="{BB962C8B-B14F-4D97-AF65-F5344CB8AC3E}">
        <p14:creationId xmlns:p14="http://schemas.microsoft.com/office/powerpoint/2010/main" val="1855163461"/>
      </p:ext>
    </p:extLst>
  </p:cSld>
  <p:clrMap bg1="lt1" tx1="dk1" bg2="dk2" tx2="lt2" accent1="accent1" accent2="accent2" accent3="accent3" accent4="accent4" accent5="accent5" accent6="accent6" hlink="hlink" folHlink="folHlink"/>
  <p:sldLayoutIdLst>
    <p:sldLayoutId id="2147483654" r:id="rId1"/>
    <p:sldLayoutId id="2147483661" r:id="rId2"/>
    <p:sldLayoutId id="2147483662" r:id="rId3"/>
    <p:sldLayoutId id="2147483668" r:id="rId4"/>
    <p:sldLayoutId id="2147483673" r:id="rId5"/>
    <p:sldLayoutId id="2147483676" r:id="rId6"/>
    <p:sldLayoutId id="2147483713" r:id="rId7"/>
    <p:sldLayoutId id="2147483714" r:id="rId8"/>
    <p:sldLayoutId id="2147483716" r:id="rId9"/>
    <p:sldLayoutId id="2147483717" r:id="rId10"/>
    <p:sldLayoutId id="2147483718" r:id="rId11"/>
  </p:sldLayoutIdLst>
  <p:hf hdr="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5311">
          <p15:clr>
            <a:srgbClr val="EA4335"/>
          </p15:clr>
        </p15:guide>
        <p15:guide id="3" orient="horz" pos="340">
          <p15:clr>
            <a:srgbClr val="EA4335"/>
          </p15:clr>
        </p15:guide>
        <p15:guide id="4" orient="horz" pos="2900">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36476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685800" rtl="0" eaLnBrk="1" latinLnBrk="1"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1"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1"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1"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1"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ko-KR"/>
      </a:defPPr>
      <a:lvl1pPr marL="0" algn="l" defTabSz="685800" rtl="0" eaLnBrk="1" latinLnBrk="1" hangingPunct="1">
        <a:defRPr sz="1350" kern="1200">
          <a:solidFill>
            <a:schemeClr val="tx1"/>
          </a:solidFill>
          <a:latin typeface="+mn-lt"/>
          <a:ea typeface="+mn-ea"/>
          <a:cs typeface="+mn-cs"/>
        </a:defRPr>
      </a:lvl1pPr>
      <a:lvl2pPr marL="342900" algn="l" defTabSz="685800" rtl="0" eaLnBrk="1" latinLnBrk="1" hangingPunct="1">
        <a:defRPr sz="1350" kern="1200">
          <a:solidFill>
            <a:schemeClr val="tx1"/>
          </a:solidFill>
          <a:latin typeface="+mn-lt"/>
          <a:ea typeface="+mn-ea"/>
          <a:cs typeface="+mn-cs"/>
        </a:defRPr>
      </a:lvl2pPr>
      <a:lvl3pPr marL="685800" algn="l" defTabSz="685800" rtl="0" eaLnBrk="1" latinLnBrk="1" hangingPunct="1">
        <a:defRPr sz="1350" kern="1200">
          <a:solidFill>
            <a:schemeClr val="tx1"/>
          </a:solidFill>
          <a:latin typeface="+mn-lt"/>
          <a:ea typeface="+mn-ea"/>
          <a:cs typeface="+mn-cs"/>
        </a:defRPr>
      </a:lvl3pPr>
      <a:lvl4pPr marL="1028700" algn="l" defTabSz="685800" rtl="0" eaLnBrk="1" latinLnBrk="1" hangingPunct="1">
        <a:defRPr sz="1350" kern="1200">
          <a:solidFill>
            <a:schemeClr val="tx1"/>
          </a:solidFill>
          <a:latin typeface="+mn-lt"/>
          <a:ea typeface="+mn-ea"/>
          <a:cs typeface="+mn-cs"/>
        </a:defRPr>
      </a:lvl4pPr>
      <a:lvl5pPr marL="1371600" algn="l" defTabSz="685800" rtl="0" eaLnBrk="1" latinLnBrk="1" hangingPunct="1">
        <a:defRPr sz="1350" kern="1200">
          <a:solidFill>
            <a:schemeClr val="tx1"/>
          </a:solidFill>
          <a:latin typeface="+mn-lt"/>
          <a:ea typeface="+mn-ea"/>
          <a:cs typeface="+mn-cs"/>
        </a:defRPr>
      </a:lvl5pPr>
      <a:lvl6pPr marL="1714500" algn="l" defTabSz="685800" rtl="0" eaLnBrk="1" latinLnBrk="1" hangingPunct="1">
        <a:defRPr sz="1350" kern="1200">
          <a:solidFill>
            <a:schemeClr val="tx1"/>
          </a:solidFill>
          <a:latin typeface="+mn-lt"/>
          <a:ea typeface="+mn-ea"/>
          <a:cs typeface="+mn-cs"/>
        </a:defRPr>
      </a:lvl6pPr>
      <a:lvl7pPr marL="2057400" algn="l" defTabSz="685800" rtl="0" eaLnBrk="1" latinLnBrk="1" hangingPunct="1">
        <a:defRPr sz="1350" kern="1200">
          <a:solidFill>
            <a:schemeClr val="tx1"/>
          </a:solidFill>
          <a:latin typeface="+mn-lt"/>
          <a:ea typeface="+mn-ea"/>
          <a:cs typeface="+mn-cs"/>
        </a:defRPr>
      </a:lvl7pPr>
      <a:lvl8pPr marL="2400300" algn="l" defTabSz="685800" rtl="0" eaLnBrk="1" latinLnBrk="1" hangingPunct="1">
        <a:defRPr sz="1350" kern="1200">
          <a:solidFill>
            <a:schemeClr val="tx1"/>
          </a:solidFill>
          <a:latin typeface="+mn-lt"/>
          <a:ea typeface="+mn-ea"/>
          <a:cs typeface="+mn-cs"/>
        </a:defRPr>
      </a:lvl8pPr>
      <a:lvl9pPr marL="2743200" algn="l" defTabSz="685800" rtl="0" eaLnBrk="1" latinLnBrk="1"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80"/>
            <a:ext cx="8229601" cy="533311"/>
          </a:xfrm>
          <a:prstGeom prst="rect">
            <a:avLst/>
          </a:prstGeom>
        </p:spPr>
        <p:txBody>
          <a:bodyPr vert="horz" lIns="121899" tIns="60949" rIns="121899" bIns="60949" rtlCol="0" anchor="ctr">
            <a:normAutofit/>
          </a:bodyPr>
          <a:lstStyle/>
          <a:p>
            <a:r>
              <a:rPr lang="en-US"/>
              <a:t>Click to edit Master title style</a:t>
            </a:r>
          </a:p>
        </p:txBody>
      </p:sp>
      <p:sp>
        <p:nvSpPr>
          <p:cNvPr id="3" name="Text Placeholder 2"/>
          <p:cNvSpPr>
            <a:spLocks noGrp="1"/>
          </p:cNvSpPr>
          <p:nvPr>
            <p:ph type="body" idx="1"/>
          </p:nvPr>
        </p:nvSpPr>
        <p:spPr>
          <a:xfrm>
            <a:off x="457200" y="853820"/>
            <a:ext cx="8229601" cy="3740804"/>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505200" y="4767264"/>
            <a:ext cx="2133600" cy="273844"/>
          </a:xfrm>
          <a:prstGeom prst="rect">
            <a:avLst/>
          </a:prstGeom>
        </p:spPr>
        <p:txBody>
          <a:bodyPr vert="horz" lIns="121899" tIns="60949" rIns="121899" bIns="60949" rtlCol="0" anchor="ctr"/>
          <a:lstStyle>
            <a:lvl1pPr algn="ctr">
              <a:defRPr sz="1200">
                <a:solidFill>
                  <a:schemeClr val="tx1">
                    <a:tint val="75000"/>
                  </a:schemeClr>
                </a:solidFill>
              </a:defRPr>
            </a:lvl1pPr>
          </a:lstStyle>
          <a:p>
            <a:fld id="{A0134A8F-0357-455C-8680-E81090B67BF2}" type="datetime1">
              <a:rPr lang="en-US" smtClean="0"/>
              <a:pPr/>
              <a:t>2/22/2024</a:t>
            </a:fld>
            <a:endParaRPr lang="en-US"/>
          </a:p>
        </p:txBody>
      </p:sp>
      <p:sp>
        <p:nvSpPr>
          <p:cNvPr id="5" name="Footer Placeholder 4"/>
          <p:cNvSpPr>
            <a:spLocks noGrp="1"/>
          </p:cNvSpPr>
          <p:nvPr>
            <p:ph type="ftr" sz="quarter" idx="3"/>
          </p:nvPr>
        </p:nvSpPr>
        <p:spPr>
          <a:xfrm>
            <a:off x="457200" y="4767264"/>
            <a:ext cx="2895600" cy="273844"/>
          </a:xfrm>
          <a:prstGeom prst="rect">
            <a:avLst/>
          </a:prstGeom>
        </p:spPr>
        <p:txBody>
          <a:bodyPr vert="horz" lIns="121899" tIns="60949" rIns="121899" bIns="60949" rtlCol="0" anchor="ctr"/>
          <a:lstStyle>
            <a:lvl1pPr algn="l">
              <a:defRPr sz="1200">
                <a:solidFill>
                  <a:schemeClr val="tx1">
                    <a:tint val="75000"/>
                  </a:schemeClr>
                </a:solidFill>
              </a:defRPr>
            </a:lvl1pPr>
          </a:lstStyle>
          <a:p>
            <a:r>
              <a:rPr lang="en-US"/>
              <a:t>SlideModel.com</a:t>
            </a:r>
          </a:p>
        </p:txBody>
      </p:sp>
      <p:sp>
        <p:nvSpPr>
          <p:cNvPr id="6" name="Slide Number Placeholder 5"/>
          <p:cNvSpPr>
            <a:spLocks noGrp="1"/>
          </p:cNvSpPr>
          <p:nvPr>
            <p:ph type="sldNum" sz="quarter" idx="4"/>
          </p:nvPr>
        </p:nvSpPr>
        <p:spPr>
          <a:xfrm>
            <a:off x="6553201" y="4767264"/>
            <a:ext cx="2133600" cy="273844"/>
          </a:xfrm>
          <a:prstGeom prst="rect">
            <a:avLst/>
          </a:prstGeom>
        </p:spPr>
        <p:txBody>
          <a:bodyPr vert="horz" lIns="121899" tIns="60949" rIns="121899" bIns="60949" rtlCol="0" anchor="ctr"/>
          <a:lstStyle>
            <a:lvl1pPr algn="r">
              <a:defRPr sz="1200">
                <a:solidFill>
                  <a:schemeClr val="tx1">
                    <a:tint val="75000"/>
                  </a:schemeClr>
                </a:solidFill>
              </a:defRPr>
            </a:lvl1pPr>
          </a:lstStyle>
          <a:p>
            <a:fld id="{96E69268-9C8B-4EBF-A9EE-DC5DC2D48DC3}" type="slidenum">
              <a:rPr lang="en-US" smtClean="0"/>
              <a:pPr/>
              <a:t>‹N°›</a:t>
            </a:fld>
            <a:endParaRPr lang="en-US"/>
          </a:p>
        </p:txBody>
      </p:sp>
    </p:spTree>
    <p:extLst>
      <p:ext uri="{BB962C8B-B14F-4D97-AF65-F5344CB8AC3E}">
        <p14:creationId xmlns:p14="http://schemas.microsoft.com/office/powerpoint/2010/main" val="128383045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hf hdr="0" dt="0"/>
  <p:txStyles>
    <p:titleStyle>
      <a:lvl1pPr algn="l" defTabSz="914240" rtl="0" eaLnBrk="1" latinLnBrk="0" hangingPunct="1">
        <a:spcBef>
          <a:spcPct val="0"/>
        </a:spcBef>
        <a:buNone/>
        <a:defRPr sz="2700" kern="1200">
          <a:solidFill>
            <a:schemeClr val="tx1"/>
          </a:solidFill>
          <a:latin typeface="+mj-lt"/>
          <a:ea typeface="+mj-ea"/>
          <a:cs typeface="+mj-cs"/>
        </a:defRPr>
      </a:lvl1pPr>
    </p:titleStyle>
    <p:bodyStyle>
      <a:lvl1pPr marL="342840" indent="-342840" algn="l" defTabSz="914240" rtl="0" eaLnBrk="1" latinLnBrk="0" hangingPunct="1">
        <a:spcBef>
          <a:spcPct val="20000"/>
        </a:spcBef>
        <a:buFont typeface="Arial" pitchFamily="34" charset="0"/>
        <a:buChar char="•"/>
        <a:defRPr sz="2700" kern="1200">
          <a:solidFill>
            <a:schemeClr val="tx1"/>
          </a:solidFill>
          <a:latin typeface="+mj-lt"/>
          <a:ea typeface="+mn-ea"/>
          <a:cs typeface="+mn-cs"/>
        </a:defRPr>
      </a:lvl1pPr>
      <a:lvl2pPr marL="742820" indent="-285700" algn="l" defTabSz="914240" rtl="0" eaLnBrk="1" latinLnBrk="0" hangingPunct="1">
        <a:spcBef>
          <a:spcPct val="20000"/>
        </a:spcBef>
        <a:buFont typeface="Arial" pitchFamily="34" charset="0"/>
        <a:buChar char="–"/>
        <a:defRPr sz="2400" kern="1200">
          <a:solidFill>
            <a:schemeClr val="tx1"/>
          </a:solidFill>
          <a:latin typeface="+mj-lt"/>
          <a:ea typeface="+mn-ea"/>
          <a:cs typeface="+mn-cs"/>
        </a:defRPr>
      </a:lvl2pPr>
      <a:lvl3pPr marL="1142800" indent="-228560" algn="l" defTabSz="914240" rtl="0" eaLnBrk="1" latinLnBrk="0" hangingPunct="1">
        <a:spcBef>
          <a:spcPct val="20000"/>
        </a:spcBef>
        <a:buFont typeface="Arial" pitchFamily="34" charset="0"/>
        <a:buChar char="•"/>
        <a:defRPr sz="1800" kern="1200">
          <a:solidFill>
            <a:schemeClr val="tx1"/>
          </a:solidFill>
          <a:latin typeface="+mj-lt"/>
          <a:ea typeface="+mn-ea"/>
          <a:cs typeface="+mn-cs"/>
        </a:defRPr>
      </a:lvl3pPr>
      <a:lvl4pPr marL="1599920" indent="-228560" algn="l" defTabSz="914240" rtl="0" eaLnBrk="1" latinLnBrk="0" hangingPunct="1">
        <a:spcBef>
          <a:spcPct val="20000"/>
        </a:spcBef>
        <a:buFont typeface="Arial" pitchFamily="34" charset="0"/>
        <a:buChar char="–"/>
        <a:defRPr sz="1500" kern="1200">
          <a:solidFill>
            <a:schemeClr val="tx1"/>
          </a:solidFill>
          <a:latin typeface="+mj-lt"/>
          <a:ea typeface="+mn-ea"/>
          <a:cs typeface="+mn-cs"/>
        </a:defRPr>
      </a:lvl4pPr>
      <a:lvl5pPr marL="2057040" indent="-228560" algn="l" defTabSz="914240" rtl="0" eaLnBrk="1" latinLnBrk="0" hangingPunct="1">
        <a:spcBef>
          <a:spcPct val="20000"/>
        </a:spcBef>
        <a:buFont typeface="Arial" pitchFamily="34" charset="0"/>
        <a:buChar char="»"/>
        <a:defRPr sz="1500" kern="1200">
          <a:solidFill>
            <a:schemeClr val="tx1"/>
          </a:solidFill>
          <a:latin typeface="+mj-lt"/>
          <a:ea typeface="+mn-ea"/>
          <a:cs typeface="+mn-cs"/>
        </a:defRPr>
      </a:lvl5pPr>
      <a:lvl6pPr marL="2514160" indent="-228560" algn="l" defTabSz="914240" rtl="0" eaLnBrk="1" latinLnBrk="0" hangingPunct="1">
        <a:spcBef>
          <a:spcPct val="20000"/>
        </a:spcBef>
        <a:buFont typeface="Arial" pitchFamily="34" charset="0"/>
        <a:buChar char="•"/>
        <a:defRPr sz="2025" kern="1200">
          <a:solidFill>
            <a:schemeClr val="tx1"/>
          </a:solidFill>
          <a:latin typeface="+mn-lt"/>
          <a:ea typeface="+mn-ea"/>
          <a:cs typeface="+mn-cs"/>
        </a:defRPr>
      </a:lvl6pPr>
      <a:lvl7pPr marL="2971280" indent="-228560" algn="l" defTabSz="914240" rtl="0" eaLnBrk="1" latinLnBrk="0" hangingPunct="1">
        <a:spcBef>
          <a:spcPct val="20000"/>
        </a:spcBef>
        <a:buFont typeface="Arial" pitchFamily="34" charset="0"/>
        <a:buChar char="•"/>
        <a:defRPr sz="2025" kern="1200">
          <a:solidFill>
            <a:schemeClr val="tx1"/>
          </a:solidFill>
          <a:latin typeface="+mn-lt"/>
          <a:ea typeface="+mn-ea"/>
          <a:cs typeface="+mn-cs"/>
        </a:defRPr>
      </a:lvl7pPr>
      <a:lvl8pPr marL="3428400" indent="-228560" algn="l" defTabSz="914240" rtl="0" eaLnBrk="1" latinLnBrk="0" hangingPunct="1">
        <a:spcBef>
          <a:spcPct val="20000"/>
        </a:spcBef>
        <a:buFont typeface="Arial" pitchFamily="34" charset="0"/>
        <a:buChar char="•"/>
        <a:defRPr sz="2025" kern="1200">
          <a:solidFill>
            <a:schemeClr val="tx1"/>
          </a:solidFill>
          <a:latin typeface="+mn-lt"/>
          <a:ea typeface="+mn-ea"/>
          <a:cs typeface="+mn-cs"/>
        </a:defRPr>
      </a:lvl8pPr>
      <a:lvl9pPr marL="3885520" indent="-228560" algn="l" defTabSz="914240" rtl="0" eaLnBrk="1" latinLnBrk="0" hangingPunct="1">
        <a:spcBef>
          <a:spcPct val="20000"/>
        </a:spcBef>
        <a:buFont typeface="Arial" pitchFamily="34" charset="0"/>
        <a:buChar char="•"/>
        <a:defRPr sz="2025" kern="1200">
          <a:solidFill>
            <a:schemeClr val="tx1"/>
          </a:solidFill>
          <a:latin typeface="+mn-lt"/>
          <a:ea typeface="+mn-ea"/>
          <a:cs typeface="+mn-cs"/>
        </a:defRPr>
      </a:lvl9pPr>
    </p:bodyStyle>
    <p:otherStyle>
      <a:defPPr>
        <a:defRPr lang="en-US"/>
      </a:defPPr>
      <a:lvl1pPr marL="0" algn="l" defTabSz="914240" rtl="0" eaLnBrk="1" latinLnBrk="0" hangingPunct="1">
        <a:defRPr sz="1800" kern="1200">
          <a:solidFill>
            <a:schemeClr val="tx1"/>
          </a:solidFill>
          <a:latin typeface="+mn-lt"/>
          <a:ea typeface="+mn-ea"/>
          <a:cs typeface="+mn-cs"/>
        </a:defRPr>
      </a:lvl1pPr>
      <a:lvl2pPr marL="457120" algn="l" defTabSz="914240" rtl="0" eaLnBrk="1" latinLnBrk="0" hangingPunct="1">
        <a:defRPr sz="1800" kern="1200">
          <a:solidFill>
            <a:schemeClr val="tx1"/>
          </a:solidFill>
          <a:latin typeface="+mn-lt"/>
          <a:ea typeface="+mn-ea"/>
          <a:cs typeface="+mn-cs"/>
        </a:defRPr>
      </a:lvl2pPr>
      <a:lvl3pPr marL="914240" algn="l" defTabSz="914240" rtl="0" eaLnBrk="1" latinLnBrk="0" hangingPunct="1">
        <a:defRPr sz="1800" kern="1200">
          <a:solidFill>
            <a:schemeClr val="tx1"/>
          </a:solidFill>
          <a:latin typeface="+mn-lt"/>
          <a:ea typeface="+mn-ea"/>
          <a:cs typeface="+mn-cs"/>
        </a:defRPr>
      </a:lvl3pPr>
      <a:lvl4pPr marL="1371360" algn="l" defTabSz="914240" rtl="0" eaLnBrk="1" latinLnBrk="0" hangingPunct="1">
        <a:defRPr sz="1800" kern="1200">
          <a:solidFill>
            <a:schemeClr val="tx1"/>
          </a:solidFill>
          <a:latin typeface="+mn-lt"/>
          <a:ea typeface="+mn-ea"/>
          <a:cs typeface="+mn-cs"/>
        </a:defRPr>
      </a:lvl4pPr>
      <a:lvl5pPr marL="1828480" algn="l" defTabSz="914240" rtl="0" eaLnBrk="1" latinLnBrk="0" hangingPunct="1">
        <a:defRPr sz="1800" kern="1200">
          <a:solidFill>
            <a:schemeClr val="tx1"/>
          </a:solidFill>
          <a:latin typeface="+mn-lt"/>
          <a:ea typeface="+mn-ea"/>
          <a:cs typeface="+mn-cs"/>
        </a:defRPr>
      </a:lvl5pPr>
      <a:lvl6pPr marL="2285600" algn="l" defTabSz="914240" rtl="0" eaLnBrk="1" latinLnBrk="0" hangingPunct="1">
        <a:defRPr sz="1800" kern="1200">
          <a:solidFill>
            <a:schemeClr val="tx1"/>
          </a:solidFill>
          <a:latin typeface="+mn-lt"/>
          <a:ea typeface="+mn-ea"/>
          <a:cs typeface="+mn-cs"/>
        </a:defRPr>
      </a:lvl6pPr>
      <a:lvl7pPr marL="2742720" algn="l" defTabSz="914240" rtl="0" eaLnBrk="1" latinLnBrk="0" hangingPunct="1">
        <a:defRPr sz="1800" kern="1200">
          <a:solidFill>
            <a:schemeClr val="tx1"/>
          </a:solidFill>
          <a:latin typeface="+mn-lt"/>
          <a:ea typeface="+mn-ea"/>
          <a:cs typeface="+mn-cs"/>
        </a:defRPr>
      </a:lvl7pPr>
      <a:lvl8pPr marL="3199840" algn="l" defTabSz="914240" rtl="0" eaLnBrk="1" latinLnBrk="0" hangingPunct="1">
        <a:defRPr sz="1800" kern="1200">
          <a:solidFill>
            <a:schemeClr val="tx1"/>
          </a:solidFill>
          <a:latin typeface="+mn-lt"/>
          <a:ea typeface="+mn-ea"/>
          <a:cs typeface="+mn-cs"/>
        </a:defRPr>
      </a:lvl8pPr>
      <a:lvl9pPr marL="3656960" algn="l" defTabSz="91424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https://lyceefrancais.ro/contact/"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hyperlink" Target="https://lyceefrancais.ro/contact/" TargetMode="External"/><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9.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3" name="Google Shape;323;p31"/>
          <p:cNvSpPr txBox="1">
            <a:spLocks noGrp="1"/>
          </p:cNvSpPr>
          <p:nvPr>
            <p:ph type="ctrTitle"/>
          </p:nvPr>
        </p:nvSpPr>
        <p:spPr>
          <a:xfrm>
            <a:off x="415988" y="2509289"/>
            <a:ext cx="7679272" cy="1174159"/>
          </a:xfrm>
          <a:prstGeom prst="rect">
            <a:avLst/>
          </a:prstGeom>
        </p:spPr>
        <p:txBody>
          <a:bodyPr spcFirstLastPara="1" wrap="square" lIns="91425" tIns="91425" rIns="91425" bIns="91425" anchor="b" anchorCtr="0">
            <a:noAutofit/>
          </a:bodyPr>
          <a:lstStyle/>
          <a:p>
            <a:pPr algn="ctr"/>
            <a:r>
              <a:rPr lang="fr-BE" sz="2800" dirty="0">
                <a:solidFill>
                  <a:srgbClr val="002060"/>
                </a:solidFill>
                <a:latin typeface="Marianne" panose="02000000000000000000" pitchFamily="50" charset="0"/>
              </a:rPr>
              <a:t>Rencontre avec les parents</a:t>
            </a:r>
            <a:br>
              <a:rPr lang="fr-BE" sz="2800" dirty="0">
                <a:solidFill>
                  <a:srgbClr val="002060"/>
                </a:solidFill>
                <a:latin typeface="Marianne" panose="02000000000000000000" pitchFamily="50" charset="0"/>
              </a:rPr>
            </a:br>
            <a:endParaRPr lang="fr-BE" sz="2800" dirty="0">
              <a:solidFill>
                <a:srgbClr val="002060"/>
              </a:solidFill>
              <a:latin typeface="Marianne" panose="02000000000000000000" pitchFamily="50" charset="0"/>
            </a:endParaRPr>
          </a:p>
        </p:txBody>
      </p:sp>
      <p:sp>
        <p:nvSpPr>
          <p:cNvPr id="324" name="Google Shape;324;p31"/>
          <p:cNvSpPr txBox="1">
            <a:spLocks noGrp="1"/>
          </p:cNvSpPr>
          <p:nvPr>
            <p:ph type="subTitle" idx="1"/>
          </p:nvPr>
        </p:nvSpPr>
        <p:spPr>
          <a:xfrm>
            <a:off x="767513" y="4408735"/>
            <a:ext cx="2453100" cy="615545"/>
          </a:xfrm>
          <a:prstGeom prst="rect">
            <a:avLst/>
          </a:prstGeom>
        </p:spPr>
        <p:txBody>
          <a:bodyPr spcFirstLastPara="1" wrap="square" lIns="91425" tIns="91425" rIns="91425" bIns="91425" anchor="t" anchorCtr="0">
            <a:noAutofit/>
          </a:bodyPr>
          <a:lstStyle/>
          <a:p>
            <a:pPr marL="0" indent="0"/>
            <a:r>
              <a:rPr lang="fr-FR" sz="1800" b="1" dirty="0">
                <a:solidFill>
                  <a:srgbClr val="5266A1"/>
                </a:solidFill>
                <a:latin typeface="Marianne" panose="02000000000000000000" pitchFamily="50" charset="0"/>
              </a:rPr>
              <a:t>22 Février 2024</a:t>
            </a:r>
            <a:endParaRPr sz="1800" b="1" dirty="0">
              <a:solidFill>
                <a:srgbClr val="5266A1"/>
              </a:solidFill>
              <a:latin typeface="Marianne" panose="02000000000000000000" pitchFamily="50" charset="0"/>
            </a:endParaRPr>
          </a:p>
        </p:txBody>
      </p:sp>
      <p:grpSp>
        <p:nvGrpSpPr>
          <p:cNvPr id="325" name="Google Shape;325;p31"/>
          <p:cNvGrpSpPr/>
          <p:nvPr/>
        </p:nvGrpSpPr>
        <p:grpSpPr>
          <a:xfrm>
            <a:off x="-29175" y="4148640"/>
            <a:ext cx="4056300" cy="51000"/>
            <a:chOff x="-29175" y="3295200"/>
            <a:chExt cx="4056300" cy="51000"/>
          </a:xfrm>
        </p:grpSpPr>
        <p:cxnSp>
          <p:nvCxnSpPr>
            <p:cNvPr id="326" name="Google Shape;326;p31"/>
            <p:cNvCxnSpPr/>
            <p:nvPr/>
          </p:nvCxnSpPr>
          <p:spPr>
            <a:xfrm>
              <a:off x="-29175" y="3295200"/>
              <a:ext cx="4056300" cy="0"/>
            </a:xfrm>
            <a:prstGeom prst="straightConnector1">
              <a:avLst/>
            </a:prstGeom>
            <a:noFill/>
            <a:ln w="9525" cap="flat" cmpd="sng">
              <a:solidFill>
                <a:schemeClr val="dk2"/>
              </a:solidFill>
              <a:prstDash val="solid"/>
              <a:round/>
              <a:headEnd type="none" w="med" len="med"/>
              <a:tailEnd type="none" w="med" len="med"/>
            </a:ln>
          </p:spPr>
        </p:cxnSp>
        <p:sp>
          <p:nvSpPr>
            <p:cNvPr id="327" name="Google Shape;327;p31"/>
            <p:cNvSpPr/>
            <p:nvPr/>
          </p:nvSpPr>
          <p:spPr>
            <a:xfrm>
              <a:off x="845775" y="3295200"/>
              <a:ext cx="766200" cy="51000"/>
            </a:xfrm>
            <a:prstGeom prst="rect">
              <a:avLst/>
            </a:prstGeom>
            <a:solidFill>
              <a:schemeClr val="accent1"/>
            </a:solidFill>
            <a:ln>
              <a:noFill/>
            </a:ln>
          </p:spPr>
          <p:txBody>
            <a:bodyPr spcFirstLastPara="1" wrap="square" lIns="91425" tIns="91425" rIns="91425" bIns="91425" anchor="ctr" anchorCtr="0">
              <a:noAutofit/>
            </a:bodyPr>
            <a:lstStyle/>
            <a:p>
              <a:pPr defTabSz="914378"/>
              <a:endParaRPr>
                <a:solidFill>
                  <a:srgbClr val="5266A1"/>
                </a:solidFill>
                <a:latin typeface="Marianne" panose="02000000000000000000" pitchFamily="50" charset="0"/>
              </a:endParaRPr>
            </a:p>
          </p:txBody>
        </p:sp>
      </p:grpSp>
      <p:grpSp>
        <p:nvGrpSpPr>
          <p:cNvPr id="332" name="Google Shape;332;p31"/>
          <p:cNvGrpSpPr/>
          <p:nvPr/>
        </p:nvGrpSpPr>
        <p:grpSpPr>
          <a:xfrm>
            <a:off x="3106358" y="4520382"/>
            <a:ext cx="911839" cy="196126"/>
            <a:chOff x="-145925" y="-62768"/>
            <a:chExt cx="3906764" cy="840300"/>
          </a:xfrm>
        </p:grpSpPr>
        <p:sp>
          <p:nvSpPr>
            <p:cNvPr id="333" name="Google Shape;333;p31"/>
            <p:cNvSpPr/>
            <p:nvPr/>
          </p:nvSpPr>
          <p:spPr>
            <a:xfrm>
              <a:off x="-145925" y="-62768"/>
              <a:ext cx="2178900" cy="840300"/>
            </a:xfrm>
            <a:prstGeom prst="parallelogram">
              <a:avLst>
                <a:gd name="adj" fmla="val 56628"/>
              </a:avLst>
            </a:prstGeom>
            <a:solidFill>
              <a:schemeClr val="accent1"/>
            </a:solidFill>
            <a:ln>
              <a:noFill/>
            </a:ln>
          </p:spPr>
          <p:txBody>
            <a:bodyPr spcFirstLastPara="1" wrap="square" lIns="91425" tIns="91425" rIns="91425" bIns="91425" anchor="ctr" anchorCtr="0">
              <a:noAutofit/>
            </a:bodyPr>
            <a:lstStyle/>
            <a:p>
              <a:pPr defTabSz="914378"/>
              <a:endParaRPr>
                <a:solidFill>
                  <a:srgbClr val="202124"/>
                </a:solidFill>
                <a:latin typeface="Marianne" panose="02000000000000000000" pitchFamily="50" charset="0"/>
              </a:endParaRPr>
            </a:p>
          </p:txBody>
        </p:sp>
        <p:sp>
          <p:nvSpPr>
            <p:cNvPr id="334" name="Google Shape;334;p31"/>
            <p:cNvSpPr/>
            <p:nvPr/>
          </p:nvSpPr>
          <p:spPr>
            <a:xfrm>
              <a:off x="1970152" y="-62768"/>
              <a:ext cx="926700" cy="840300"/>
            </a:xfrm>
            <a:prstGeom prst="parallelogram">
              <a:avLst>
                <a:gd name="adj" fmla="val 56628"/>
              </a:avLst>
            </a:prstGeom>
            <a:solidFill>
              <a:schemeClr val="accent1"/>
            </a:solidFill>
            <a:ln>
              <a:noFill/>
            </a:ln>
          </p:spPr>
          <p:txBody>
            <a:bodyPr spcFirstLastPara="1" wrap="square" lIns="91425" tIns="91425" rIns="91425" bIns="91425" anchor="ctr" anchorCtr="0">
              <a:noAutofit/>
            </a:bodyPr>
            <a:lstStyle/>
            <a:p>
              <a:pPr defTabSz="914378"/>
              <a:endParaRPr>
                <a:solidFill>
                  <a:srgbClr val="202124"/>
                </a:solidFill>
                <a:latin typeface="Marianne" panose="02000000000000000000" pitchFamily="50" charset="0"/>
              </a:endParaRPr>
            </a:p>
          </p:txBody>
        </p:sp>
        <p:sp>
          <p:nvSpPr>
            <p:cNvPr id="335" name="Google Shape;335;p31"/>
            <p:cNvSpPr/>
            <p:nvPr/>
          </p:nvSpPr>
          <p:spPr>
            <a:xfrm>
              <a:off x="2834139" y="-62768"/>
              <a:ext cx="926700" cy="840300"/>
            </a:xfrm>
            <a:prstGeom prst="parallelogram">
              <a:avLst>
                <a:gd name="adj" fmla="val 56628"/>
              </a:avLst>
            </a:prstGeom>
            <a:solidFill>
              <a:schemeClr val="accent1"/>
            </a:solidFill>
            <a:ln>
              <a:noFill/>
            </a:ln>
          </p:spPr>
          <p:txBody>
            <a:bodyPr spcFirstLastPara="1" wrap="square" lIns="91425" tIns="91425" rIns="91425" bIns="91425" anchor="ctr" anchorCtr="0">
              <a:noAutofit/>
            </a:bodyPr>
            <a:lstStyle/>
            <a:p>
              <a:pPr defTabSz="914378"/>
              <a:endParaRPr>
                <a:solidFill>
                  <a:srgbClr val="202124"/>
                </a:solidFill>
                <a:latin typeface="Marianne" panose="02000000000000000000" pitchFamily="50" charset="0"/>
              </a:endParaRPr>
            </a:p>
          </p:txBody>
        </p:sp>
      </p:grpSp>
      <p:grpSp>
        <p:nvGrpSpPr>
          <p:cNvPr id="343" name="Google Shape;343;p31"/>
          <p:cNvGrpSpPr/>
          <p:nvPr/>
        </p:nvGrpSpPr>
        <p:grpSpPr>
          <a:xfrm>
            <a:off x="6906339" y="4795587"/>
            <a:ext cx="2312804" cy="497458"/>
            <a:chOff x="-145925" y="-62768"/>
            <a:chExt cx="3906764" cy="840300"/>
          </a:xfrm>
        </p:grpSpPr>
        <p:sp>
          <p:nvSpPr>
            <p:cNvPr id="344" name="Google Shape;344;p31"/>
            <p:cNvSpPr/>
            <p:nvPr/>
          </p:nvSpPr>
          <p:spPr>
            <a:xfrm>
              <a:off x="-145925" y="-62768"/>
              <a:ext cx="2178900" cy="840300"/>
            </a:xfrm>
            <a:prstGeom prst="parallelogram">
              <a:avLst>
                <a:gd name="adj" fmla="val 56628"/>
              </a:avLst>
            </a:prstGeom>
            <a:solidFill>
              <a:schemeClr val="accent1"/>
            </a:solidFill>
            <a:ln>
              <a:noFill/>
            </a:ln>
          </p:spPr>
          <p:txBody>
            <a:bodyPr spcFirstLastPara="1" wrap="square" lIns="91425" tIns="91425" rIns="91425" bIns="91425" anchor="ctr" anchorCtr="0">
              <a:noAutofit/>
            </a:bodyPr>
            <a:lstStyle/>
            <a:p>
              <a:pPr defTabSz="914378"/>
              <a:endParaRPr>
                <a:solidFill>
                  <a:srgbClr val="202124"/>
                </a:solidFill>
                <a:latin typeface="Marianne" panose="02000000000000000000" pitchFamily="50" charset="0"/>
              </a:endParaRPr>
            </a:p>
          </p:txBody>
        </p:sp>
        <p:sp>
          <p:nvSpPr>
            <p:cNvPr id="345" name="Google Shape;345;p31"/>
            <p:cNvSpPr/>
            <p:nvPr/>
          </p:nvSpPr>
          <p:spPr>
            <a:xfrm>
              <a:off x="1970152" y="-62768"/>
              <a:ext cx="926700" cy="840300"/>
            </a:xfrm>
            <a:prstGeom prst="parallelogram">
              <a:avLst>
                <a:gd name="adj" fmla="val 56628"/>
              </a:avLst>
            </a:prstGeom>
            <a:solidFill>
              <a:schemeClr val="accent1"/>
            </a:solidFill>
            <a:ln>
              <a:noFill/>
            </a:ln>
          </p:spPr>
          <p:txBody>
            <a:bodyPr spcFirstLastPara="1" wrap="square" lIns="91425" tIns="91425" rIns="91425" bIns="91425" anchor="ctr" anchorCtr="0">
              <a:noAutofit/>
            </a:bodyPr>
            <a:lstStyle/>
            <a:p>
              <a:pPr defTabSz="914378"/>
              <a:endParaRPr>
                <a:solidFill>
                  <a:srgbClr val="202124"/>
                </a:solidFill>
                <a:latin typeface="Marianne" panose="02000000000000000000" pitchFamily="50" charset="0"/>
              </a:endParaRPr>
            </a:p>
          </p:txBody>
        </p:sp>
        <p:sp>
          <p:nvSpPr>
            <p:cNvPr id="346" name="Google Shape;346;p31"/>
            <p:cNvSpPr/>
            <p:nvPr/>
          </p:nvSpPr>
          <p:spPr>
            <a:xfrm>
              <a:off x="2834139" y="-62768"/>
              <a:ext cx="926700" cy="840300"/>
            </a:xfrm>
            <a:prstGeom prst="parallelogram">
              <a:avLst>
                <a:gd name="adj" fmla="val 56628"/>
              </a:avLst>
            </a:prstGeom>
            <a:solidFill>
              <a:schemeClr val="accent1"/>
            </a:solidFill>
            <a:ln>
              <a:noFill/>
            </a:ln>
          </p:spPr>
          <p:txBody>
            <a:bodyPr spcFirstLastPara="1" wrap="square" lIns="91425" tIns="91425" rIns="91425" bIns="91425" anchor="ctr" anchorCtr="0">
              <a:noAutofit/>
            </a:bodyPr>
            <a:lstStyle/>
            <a:p>
              <a:pPr defTabSz="914378"/>
              <a:endParaRPr>
                <a:solidFill>
                  <a:srgbClr val="202124"/>
                </a:solidFill>
                <a:latin typeface="Marianne" panose="02000000000000000000" pitchFamily="50" charset="0"/>
              </a:endParaRPr>
            </a:p>
          </p:txBody>
        </p:sp>
      </p:grpSp>
      <p:sp>
        <p:nvSpPr>
          <p:cNvPr id="2" name="Rectangle 1">
            <a:extLst>
              <a:ext uri="{FF2B5EF4-FFF2-40B4-BE49-F238E27FC236}">
                <a16:creationId xmlns:a16="http://schemas.microsoft.com/office/drawing/2014/main" id="{FF4832C5-4EBE-45C8-A8FC-2B15707EA892}"/>
              </a:ext>
            </a:extLst>
          </p:cNvPr>
          <p:cNvSpPr/>
          <p:nvPr/>
        </p:nvSpPr>
        <p:spPr>
          <a:xfrm>
            <a:off x="484303" y="994859"/>
            <a:ext cx="7674753" cy="707886"/>
          </a:xfrm>
          <a:prstGeom prst="rect">
            <a:avLst/>
          </a:prstGeom>
        </p:spPr>
        <p:txBody>
          <a:bodyPr wrap="square">
            <a:spAutoFit/>
          </a:bodyPr>
          <a:lstStyle/>
          <a:p>
            <a:r>
              <a:rPr lang="fr-FR" sz="2000" b="1" cap="all" dirty="0">
                <a:solidFill>
                  <a:srgbClr val="002060"/>
                </a:solidFill>
                <a:latin typeface="Marianne" panose="02000000000000000000" pitchFamily="50" charset="0"/>
                <a:sym typeface="Inter"/>
              </a:rPr>
              <a:t>Fondation du Lycée Français Anna de Noailles</a:t>
            </a:r>
            <a:br>
              <a:rPr lang="fr-FR" sz="2000" b="1" cap="all" dirty="0">
                <a:solidFill>
                  <a:srgbClr val="002060"/>
                </a:solidFill>
                <a:latin typeface="Marianne" panose="02000000000000000000" pitchFamily="50" charset="0"/>
                <a:sym typeface="Inter"/>
              </a:rPr>
            </a:br>
            <a:r>
              <a:rPr lang="fr-FR" sz="2000" b="1" cap="all" dirty="0">
                <a:solidFill>
                  <a:srgbClr val="002060"/>
                </a:solidFill>
                <a:latin typeface="Marianne" panose="02000000000000000000" pitchFamily="50" charset="0"/>
                <a:sym typeface="Inter"/>
              </a:rPr>
              <a:t>Bucarest</a:t>
            </a:r>
          </a:p>
        </p:txBody>
      </p:sp>
    </p:spTree>
    <p:extLst>
      <p:ext uri="{BB962C8B-B14F-4D97-AF65-F5344CB8AC3E}">
        <p14:creationId xmlns:p14="http://schemas.microsoft.com/office/powerpoint/2010/main" val="1527258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cxnSp>
        <p:nvCxnSpPr>
          <p:cNvPr id="411" name="Google Shape;411;p34"/>
          <p:cNvCxnSpPr>
            <a:cxnSpLocks/>
          </p:cNvCxnSpPr>
          <p:nvPr/>
        </p:nvCxnSpPr>
        <p:spPr>
          <a:xfrm>
            <a:off x="2483768" y="1779589"/>
            <a:ext cx="0" cy="2448345"/>
          </a:xfrm>
          <a:prstGeom prst="straightConnector1">
            <a:avLst/>
          </a:prstGeom>
          <a:noFill/>
          <a:ln w="9525" cap="flat" cmpd="sng">
            <a:solidFill>
              <a:schemeClr val="accent3"/>
            </a:solidFill>
            <a:prstDash val="solid"/>
            <a:round/>
            <a:headEnd type="none" w="med" len="med"/>
            <a:tailEnd type="none" w="med" len="med"/>
          </a:ln>
        </p:spPr>
      </p:cxnSp>
      <p:sp>
        <p:nvSpPr>
          <p:cNvPr id="7" name="ZoneTexte 6">
            <a:extLst>
              <a:ext uri="{FF2B5EF4-FFF2-40B4-BE49-F238E27FC236}">
                <a16:creationId xmlns:a16="http://schemas.microsoft.com/office/drawing/2014/main" id="{672239E8-3540-1285-9E23-F7F5360F7C2B}"/>
              </a:ext>
            </a:extLst>
          </p:cNvPr>
          <p:cNvSpPr txBox="1"/>
          <p:nvPr/>
        </p:nvSpPr>
        <p:spPr>
          <a:xfrm>
            <a:off x="2843808" y="1707654"/>
            <a:ext cx="5544615" cy="954107"/>
          </a:xfrm>
          <a:prstGeom prst="rect">
            <a:avLst/>
          </a:prstGeom>
          <a:noFill/>
        </p:spPr>
        <p:txBody>
          <a:bodyPr wrap="square">
            <a:spAutoFit/>
          </a:bodyPr>
          <a:lstStyle/>
          <a:p>
            <a:r>
              <a:rPr lang="fr-FR" sz="2800" kern="1200" dirty="0">
                <a:latin typeface="Marianne" panose="02000000000000000000" pitchFamily="50" charset="0"/>
              </a:rPr>
              <a:t>Nos ressources humaines et nos finances</a:t>
            </a:r>
          </a:p>
        </p:txBody>
      </p:sp>
      <p:sp>
        <p:nvSpPr>
          <p:cNvPr id="4" name="Google Shape;380;p33">
            <a:extLst>
              <a:ext uri="{FF2B5EF4-FFF2-40B4-BE49-F238E27FC236}">
                <a16:creationId xmlns:a16="http://schemas.microsoft.com/office/drawing/2014/main" id="{E7404967-E1EC-498C-9F57-4626CBB1451F}"/>
              </a:ext>
            </a:extLst>
          </p:cNvPr>
          <p:cNvSpPr txBox="1">
            <a:spLocks/>
          </p:cNvSpPr>
          <p:nvPr/>
        </p:nvSpPr>
        <p:spPr>
          <a:xfrm>
            <a:off x="755577" y="1878107"/>
            <a:ext cx="748800" cy="306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400" b="1" dirty="0">
                <a:solidFill>
                  <a:schemeClr val="accent6"/>
                </a:solidFill>
                <a:latin typeface="Marianne" panose="02000000000000000000" pitchFamily="50" charset="0"/>
              </a:rPr>
              <a:t>02</a:t>
            </a:r>
          </a:p>
        </p:txBody>
      </p:sp>
    </p:spTree>
    <p:extLst>
      <p:ext uri="{BB962C8B-B14F-4D97-AF65-F5344CB8AC3E}">
        <p14:creationId xmlns:p14="http://schemas.microsoft.com/office/powerpoint/2010/main" val="2885861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41C0EB4-A776-4EC3-83DA-94CCBB4E3E0C}"/>
              </a:ext>
            </a:extLst>
          </p:cNvPr>
          <p:cNvSpPr/>
          <p:nvPr/>
        </p:nvSpPr>
        <p:spPr>
          <a:xfrm>
            <a:off x="0" y="3780637"/>
            <a:ext cx="9144000" cy="117418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sz="1350"/>
          </a:p>
        </p:txBody>
      </p:sp>
      <p:sp>
        <p:nvSpPr>
          <p:cNvPr id="59" name="Google Shape;1005;p56">
            <a:extLst>
              <a:ext uri="{FF2B5EF4-FFF2-40B4-BE49-F238E27FC236}">
                <a16:creationId xmlns:a16="http://schemas.microsoft.com/office/drawing/2014/main" id="{13794A14-88E5-42EC-97F0-3AA2CE38E3DA}"/>
              </a:ext>
            </a:extLst>
          </p:cNvPr>
          <p:cNvSpPr txBox="1">
            <a:spLocks noGrp="1"/>
          </p:cNvSpPr>
          <p:nvPr>
            <p:ph type="title"/>
          </p:nvPr>
        </p:nvSpPr>
        <p:spPr>
          <a:xfrm>
            <a:off x="1312641" y="110033"/>
            <a:ext cx="5711197" cy="548828"/>
          </a:xfrm>
          <a:prstGeom prst="rect">
            <a:avLst/>
          </a:prstGeom>
        </p:spPr>
        <p:txBody>
          <a:bodyPr spcFirstLastPara="1" wrap="square" lIns="91425" tIns="91425" rIns="91425" bIns="91425" anchor="t" anchorCtr="0">
            <a:noAutofit/>
          </a:bodyPr>
          <a:lstStyle/>
          <a:p>
            <a:pPr algn="r"/>
            <a:r>
              <a:rPr lang="fr-FR" altLang="ko-KR" sz="1800" dirty="0">
                <a:solidFill>
                  <a:srgbClr val="002060"/>
                </a:solidFill>
                <a:latin typeface="Marianne" panose="02000000000000000000" pitchFamily="50" charset="0"/>
              </a:rPr>
              <a:t>Nos ressources humaines</a:t>
            </a:r>
            <a:endParaRPr lang="fr-FR" altLang="ko-KR" sz="2100" dirty="0">
              <a:solidFill>
                <a:srgbClr val="C00000"/>
              </a:solidFill>
              <a:latin typeface="Calibri" panose="020F0502020204030204" pitchFamily="34" charset="0"/>
              <a:cs typeface="Calibri" panose="020F0502020204030204" pitchFamily="34" charset="0"/>
            </a:endParaRPr>
          </a:p>
        </p:txBody>
      </p:sp>
      <p:sp>
        <p:nvSpPr>
          <p:cNvPr id="61" name="Rectangle 60">
            <a:extLst>
              <a:ext uri="{FF2B5EF4-FFF2-40B4-BE49-F238E27FC236}">
                <a16:creationId xmlns:a16="http://schemas.microsoft.com/office/drawing/2014/main" id="{E2E47823-F82A-4873-9EF2-4FBE5CAF190D}"/>
              </a:ext>
            </a:extLst>
          </p:cNvPr>
          <p:cNvSpPr/>
          <p:nvPr/>
        </p:nvSpPr>
        <p:spPr>
          <a:xfrm>
            <a:off x="525780" y="3785272"/>
            <a:ext cx="8275320" cy="1107996"/>
          </a:xfrm>
          <a:prstGeom prst="rect">
            <a:avLst/>
          </a:prstGeom>
        </p:spPr>
        <p:txBody>
          <a:bodyPr wrap="square">
            <a:spAutoFit/>
          </a:bodyPr>
          <a:lstStyle/>
          <a:p>
            <a:r>
              <a:rPr lang="fr-FR" sz="1200" b="1" dirty="0">
                <a:solidFill>
                  <a:schemeClr val="accent6"/>
                </a:solidFill>
                <a:effectLst>
                  <a:outerShdw blurRad="63500" dist="38100" dir="5400000" sx="101000" sy="101000" algn="t" rotWithShape="0">
                    <a:prstClr val="black">
                      <a:alpha val="30000"/>
                    </a:prstClr>
                  </a:outerShdw>
                </a:effectLst>
                <a:latin typeface="Marianne" panose="02000000000000000000"/>
              </a:rPr>
              <a:t>Points d’attention :</a:t>
            </a:r>
          </a:p>
          <a:p>
            <a:pPr marL="285750" indent="-285750">
              <a:buClr>
                <a:srgbClr val="C00000"/>
              </a:buClr>
              <a:buFont typeface="Wingdings" panose="05000000000000000000" pitchFamily="2" charset="2"/>
              <a:buChar char="§"/>
            </a:pPr>
            <a:r>
              <a:rPr lang="fr-FR" sz="1300" b="1" dirty="0">
                <a:solidFill>
                  <a:schemeClr val="accent6"/>
                </a:solidFill>
                <a:latin typeface="Marianne" panose="020B0604020202020204" charset="0"/>
                <a:cs typeface="Marianne" panose="020B0604020202020204" charset="0"/>
              </a:rPr>
              <a:t>MOTIVER</a:t>
            </a:r>
            <a:r>
              <a:rPr lang="fr-FR" sz="1400" dirty="0">
                <a:solidFill>
                  <a:schemeClr val="accent6"/>
                </a:solidFill>
                <a:latin typeface="Marianne" panose="020B0604020202020204" charset="0"/>
                <a:cs typeface="Marianne" panose="020B0604020202020204" charset="0"/>
              </a:rPr>
              <a:t>  : </a:t>
            </a:r>
            <a:r>
              <a:rPr lang="fr-FR" sz="1250" dirty="0">
                <a:solidFill>
                  <a:schemeClr val="accent6"/>
                </a:solidFill>
                <a:latin typeface="Marianne" panose="020B0604020202020204" charset="0"/>
                <a:cs typeface="Marianne" panose="020B0604020202020204" charset="0"/>
              </a:rPr>
              <a:t>avoir un personnel fiable et stable, qui constitue la base du processus éducatif</a:t>
            </a:r>
          </a:p>
          <a:p>
            <a:pPr marL="285750" indent="-285750">
              <a:buClr>
                <a:srgbClr val="C00000"/>
              </a:buClr>
              <a:buFont typeface="Wingdings" panose="05000000000000000000" pitchFamily="2" charset="2"/>
              <a:buChar char="§"/>
            </a:pPr>
            <a:r>
              <a:rPr lang="fr-FR" sz="1300" b="1" dirty="0">
                <a:solidFill>
                  <a:schemeClr val="accent6"/>
                </a:solidFill>
                <a:latin typeface="Marianne" panose="020B0604020202020204" charset="0"/>
                <a:cs typeface="Marianne" panose="020B0604020202020204" charset="0"/>
              </a:rPr>
              <a:t>ATTIRER</a:t>
            </a:r>
            <a:r>
              <a:rPr lang="fr-FR" sz="1400" dirty="0">
                <a:solidFill>
                  <a:schemeClr val="accent6"/>
                </a:solidFill>
                <a:latin typeface="Marianne" panose="020B0604020202020204" charset="0"/>
                <a:cs typeface="Marianne" panose="020B0604020202020204" charset="0"/>
              </a:rPr>
              <a:t>  </a:t>
            </a:r>
            <a:r>
              <a:rPr lang="fr-FR" sz="1250" dirty="0">
                <a:solidFill>
                  <a:schemeClr val="accent6"/>
                </a:solidFill>
                <a:latin typeface="Marianne" panose="020B0604020202020204" charset="0"/>
                <a:cs typeface="Marianne" panose="020B0604020202020204" charset="0"/>
              </a:rPr>
              <a:t>du personnel de qualité dans un contexte concurrentiel difficile, notamment sur les matières spécifiques à l’enseignement dans un lycée français (histoire, langue française…)</a:t>
            </a:r>
          </a:p>
          <a:p>
            <a:pPr marL="285750" indent="-285750">
              <a:buClr>
                <a:srgbClr val="C00000"/>
              </a:buClr>
              <a:buFont typeface="Wingdings" panose="05000000000000000000" pitchFamily="2" charset="2"/>
              <a:buChar char="§"/>
            </a:pPr>
            <a:r>
              <a:rPr lang="fr-FR" sz="1200" dirty="0">
                <a:solidFill>
                  <a:schemeClr val="accent6"/>
                </a:solidFill>
                <a:latin typeface="Marianne" panose="020B0604020202020204" charset="0"/>
                <a:cs typeface="Marianne" panose="020B0604020202020204" charset="0"/>
              </a:rPr>
              <a:t>Inspirer le sentiment </a:t>
            </a:r>
            <a:r>
              <a:rPr lang="fr-FR" sz="1300" b="1" dirty="0">
                <a:solidFill>
                  <a:schemeClr val="accent6"/>
                </a:solidFill>
                <a:latin typeface="Marianne" panose="020B0604020202020204" charset="0"/>
                <a:cs typeface="Marianne" panose="020B0604020202020204" charset="0"/>
              </a:rPr>
              <a:t>D’EQUITE</a:t>
            </a:r>
            <a:r>
              <a:rPr lang="fr-FR" sz="1200" dirty="0">
                <a:solidFill>
                  <a:schemeClr val="accent6"/>
                </a:solidFill>
                <a:latin typeface="Marianne" panose="020B0604020202020204" charset="0"/>
                <a:cs typeface="Marianne" panose="020B0604020202020204" charset="0"/>
              </a:rPr>
              <a:t> </a:t>
            </a:r>
            <a:r>
              <a:rPr lang="fr-FR" sz="1400" dirty="0">
                <a:solidFill>
                  <a:schemeClr val="accent6"/>
                </a:solidFill>
                <a:latin typeface="Marianne" panose="020B0604020202020204" charset="0"/>
                <a:cs typeface="Marianne" panose="020B0604020202020204" charset="0"/>
              </a:rPr>
              <a:t>: </a:t>
            </a:r>
            <a:r>
              <a:rPr lang="fr-FR" sz="1200" dirty="0">
                <a:solidFill>
                  <a:schemeClr val="accent6"/>
                </a:solidFill>
                <a:latin typeface="Marianne" panose="020B0604020202020204" charset="0"/>
                <a:cs typeface="Marianne" panose="020B0604020202020204" charset="0"/>
              </a:rPr>
              <a:t>rémunération juste, corrélée aux rémunérations du marché de Bucarest et de la zone</a:t>
            </a:r>
          </a:p>
        </p:txBody>
      </p:sp>
      <p:sp>
        <p:nvSpPr>
          <p:cNvPr id="14" name="Rectangle 13"/>
          <p:cNvSpPr/>
          <p:nvPr/>
        </p:nvSpPr>
        <p:spPr>
          <a:xfrm>
            <a:off x="701040" y="1208328"/>
            <a:ext cx="8038287" cy="2361500"/>
          </a:xfrm>
          <a:prstGeom prst="rect">
            <a:avLst/>
          </a:prstGeom>
          <a:noFill/>
          <a:ln w="12700" cap="flat" cmpd="sng" algn="ctr">
            <a:noFill/>
            <a:prstDash val="solid"/>
          </a:ln>
          <a:effectLst/>
        </p:spPr>
        <p:txBody>
          <a:bodyPr lIns="68580" tIns="0" rIns="68580" bIns="0" rtlCol="0" anchor="t"/>
          <a:lstStyle/>
          <a:p>
            <a:pPr marL="171450" indent="-171450">
              <a:buClr>
                <a:srgbClr val="C00000"/>
              </a:buClr>
              <a:buFont typeface="Wingdings" panose="05000000000000000000" pitchFamily="2" charset="2"/>
              <a:buChar char="§"/>
              <a:defRPr/>
            </a:pPr>
            <a:r>
              <a:rPr lang="fr-FR" sz="1400" dirty="0">
                <a:solidFill>
                  <a:prstClr val="black">
                    <a:lumMod val="65000"/>
                    <a:lumOff val="35000"/>
                  </a:prstClr>
                </a:solidFill>
                <a:effectLst>
                  <a:outerShdw blurRad="38100" dist="38100" dir="2700000" algn="tl">
                    <a:srgbClr val="000000">
                      <a:alpha val="43137"/>
                    </a:srgbClr>
                  </a:outerShdw>
                </a:effectLst>
                <a:latin typeface="Marianne" panose="02000000000000000000"/>
                <a:cs typeface="Arial" pitchFamily="34" charset="0"/>
              </a:rPr>
              <a:t>2 catégories d’enseignants </a:t>
            </a:r>
            <a:r>
              <a:rPr lang="fr-FR" sz="1400" dirty="0">
                <a:solidFill>
                  <a:prstClr val="black">
                    <a:lumMod val="65000"/>
                    <a:lumOff val="35000"/>
                  </a:prstClr>
                </a:solidFill>
                <a:latin typeface="Marianne" panose="02000000000000000000"/>
                <a:cs typeface="Arial" pitchFamily="34" charset="0"/>
              </a:rPr>
              <a:t>:</a:t>
            </a:r>
          </a:p>
          <a:p>
            <a:pPr>
              <a:defRPr/>
            </a:pPr>
            <a:endParaRPr lang="fr-FR" sz="500" dirty="0">
              <a:solidFill>
                <a:prstClr val="black">
                  <a:lumMod val="65000"/>
                  <a:lumOff val="35000"/>
                </a:prstClr>
              </a:solidFill>
              <a:latin typeface="Marianne" panose="02000000000000000000"/>
              <a:cs typeface="Arial" pitchFamily="34" charset="0"/>
            </a:endParaRPr>
          </a:p>
          <a:p>
            <a:pPr>
              <a:defRPr/>
            </a:pPr>
            <a:r>
              <a:rPr lang="fr-FR" sz="1300" dirty="0">
                <a:solidFill>
                  <a:prstClr val="black">
                    <a:lumMod val="65000"/>
                    <a:lumOff val="35000"/>
                  </a:prstClr>
                </a:solidFill>
                <a:latin typeface="Marianne" panose="02000000000000000000"/>
                <a:cs typeface="Arial" pitchFamily="34" charset="0"/>
              </a:rPr>
              <a:t>1/ </a:t>
            </a:r>
            <a:r>
              <a:rPr lang="fr-FR" sz="1300" b="1" dirty="0">
                <a:solidFill>
                  <a:prstClr val="black">
                    <a:lumMod val="65000"/>
                    <a:lumOff val="35000"/>
                  </a:prstClr>
                </a:solidFill>
                <a:latin typeface="Marianne" panose="02000000000000000000"/>
                <a:cs typeface="Arial" pitchFamily="34" charset="0"/>
              </a:rPr>
              <a:t>Des résidents</a:t>
            </a:r>
            <a:r>
              <a:rPr lang="fr-FR" sz="1300" dirty="0">
                <a:solidFill>
                  <a:prstClr val="black">
                    <a:lumMod val="65000"/>
                    <a:lumOff val="35000"/>
                  </a:prstClr>
                </a:solidFill>
                <a:latin typeface="Marianne" panose="02000000000000000000"/>
                <a:cs typeface="Arial" pitchFamily="34" charset="0"/>
              </a:rPr>
              <a:t>, titulaires de l’éducation nationale française, détachés et payés par l’état français, ils nous sont facturés par l’AEFE </a:t>
            </a:r>
            <a:r>
              <a:rPr lang="fr-FR" sz="1300" dirty="0">
                <a:solidFill>
                  <a:prstClr val="black">
                    <a:lumMod val="65000"/>
                    <a:lumOff val="35000"/>
                  </a:prstClr>
                </a:solidFill>
                <a:latin typeface="Marianne" panose="02000000000000000000"/>
                <a:cs typeface="Arial" pitchFamily="34" charset="0"/>
                <a:sym typeface="Wingdings" panose="05000000000000000000" pitchFamily="2" charset="2"/>
              </a:rPr>
              <a:t></a:t>
            </a:r>
            <a:r>
              <a:rPr lang="fr-FR" sz="1300" dirty="0">
                <a:solidFill>
                  <a:prstClr val="black">
                    <a:lumMod val="65000"/>
                    <a:lumOff val="35000"/>
                  </a:prstClr>
                </a:solidFill>
                <a:latin typeface="Marianne" panose="02000000000000000000"/>
                <a:cs typeface="Arial" pitchFamily="34" charset="0"/>
              </a:rPr>
              <a:t> 26 résidents, nous ne maitrisons ni leur nombre ni leur recrutement</a:t>
            </a:r>
          </a:p>
          <a:p>
            <a:pPr>
              <a:defRPr/>
            </a:pPr>
            <a:r>
              <a:rPr lang="fr-FR" sz="1300" dirty="0">
                <a:solidFill>
                  <a:prstClr val="black">
                    <a:lumMod val="65000"/>
                    <a:lumOff val="35000"/>
                  </a:prstClr>
                </a:solidFill>
                <a:latin typeface="Marianne" panose="02000000000000000000"/>
                <a:cs typeface="Arial" pitchFamily="34" charset="0"/>
              </a:rPr>
              <a:t>2/ </a:t>
            </a:r>
            <a:r>
              <a:rPr lang="fr-FR" sz="1300" b="1" dirty="0">
                <a:solidFill>
                  <a:prstClr val="black">
                    <a:lumMod val="65000"/>
                    <a:lumOff val="35000"/>
                  </a:prstClr>
                </a:solidFill>
                <a:latin typeface="Marianne" panose="02000000000000000000"/>
                <a:cs typeface="Arial" pitchFamily="34" charset="0"/>
              </a:rPr>
              <a:t>Des recrutés locaux</a:t>
            </a:r>
            <a:r>
              <a:rPr lang="fr-FR" sz="1300" dirty="0">
                <a:solidFill>
                  <a:prstClr val="black">
                    <a:lumMod val="65000"/>
                    <a:lumOff val="35000"/>
                  </a:prstClr>
                </a:solidFill>
                <a:latin typeface="Marianne" panose="02000000000000000000"/>
                <a:cs typeface="Arial" pitchFamily="34" charset="0"/>
              </a:rPr>
              <a:t>, recrutés et payés par la fondation ; ils peuvent être titulaires (ou pas) d’un diplôme d’enseignant        </a:t>
            </a:r>
            <a:r>
              <a:rPr lang="fr-FR" sz="1300" dirty="0">
                <a:solidFill>
                  <a:prstClr val="black">
                    <a:lumMod val="65000"/>
                    <a:lumOff val="35000"/>
                  </a:prstClr>
                </a:solidFill>
                <a:latin typeface="Marianne" panose="02000000000000000000"/>
                <a:cs typeface="Arial" pitchFamily="34" charset="0"/>
                <a:sym typeface="Wingdings" panose="05000000000000000000" pitchFamily="2" charset="2"/>
              </a:rPr>
              <a:t></a:t>
            </a:r>
            <a:r>
              <a:rPr lang="fr-FR" sz="1300" dirty="0">
                <a:solidFill>
                  <a:prstClr val="black">
                    <a:lumMod val="65000"/>
                    <a:lumOff val="35000"/>
                  </a:prstClr>
                </a:solidFill>
                <a:latin typeface="Marianne" panose="02000000000000000000"/>
                <a:cs typeface="Arial" pitchFamily="34" charset="0"/>
              </a:rPr>
              <a:t>  68 enseignants (primaire, collège et secondaire)</a:t>
            </a:r>
          </a:p>
          <a:p>
            <a:pPr>
              <a:defRPr/>
            </a:pPr>
            <a:endParaRPr lang="fr-FR" sz="900" dirty="0">
              <a:solidFill>
                <a:prstClr val="black">
                  <a:lumMod val="65000"/>
                  <a:lumOff val="35000"/>
                </a:prstClr>
              </a:solidFill>
              <a:latin typeface="Marianne" panose="02000000000000000000"/>
              <a:cs typeface="Arial" pitchFamily="34" charset="0"/>
            </a:endParaRPr>
          </a:p>
          <a:p>
            <a:pPr marL="171450" indent="-171450">
              <a:buClr>
                <a:srgbClr val="C00000"/>
              </a:buClr>
              <a:buFont typeface="Wingdings" panose="05000000000000000000" pitchFamily="2" charset="2"/>
              <a:buChar char="§"/>
              <a:defRPr/>
            </a:pPr>
            <a:r>
              <a:rPr lang="fr-FR" sz="1400" dirty="0">
                <a:solidFill>
                  <a:prstClr val="black">
                    <a:lumMod val="65000"/>
                    <a:lumOff val="35000"/>
                  </a:prstClr>
                </a:solidFill>
                <a:effectLst>
                  <a:outerShdw blurRad="38100" dist="38100" dir="2700000" algn="tl">
                    <a:srgbClr val="000000">
                      <a:alpha val="43137"/>
                    </a:srgbClr>
                  </a:outerShdw>
                </a:effectLst>
                <a:latin typeface="Marianne" panose="02000000000000000000"/>
                <a:cs typeface="Arial" pitchFamily="34" charset="0"/>
              </a:rPr>
              <a:t>37 encadrants </a:t>
            </a:r>
            <a:r>
              <a:rPr lang="fr-FR" sz="1300" dirty="0">
                <a:solidFill>
                  <a:prstClr val="black">
                    <a:lumMod val="65000"/>
                    <a:lumOff val="35000"/>
                  </a:prstClr>
                </a:solidFill>
                <a:latin typeface="Marianne" panose="02000000000000000000"/>
                <a:cs typeface="Arial" pitchFamily="34" charset="0"/>
              </a:rPr>
              <a:t>(Vie Scolaire, ASEM, MDP, médical etc..), ils sont recrutés localement et sont directement employés par la Fondation.</a:t>
            </a:r>
          </a:p>
          <a:p>
            <a:pPr>
              <a:defRPr/>
            </a:pPr>
            <a:endParaRPr lang="fr-FR" sz="900" dirty="0">
              <a:solidFill>
                <a:prstClr val="black">
                  <a:lumMod val="65000"/>
                  <a:lumOff val="35000"/>
                </a:prstClr>
              </a:solidFill>
              <a:latin typeface="Marianne" panose="02000000000000000000"/>
              <a:cs typeface="Arial" pitchFamily="34" charset="0"/>
            </a:endParaRPr>
          </a:p>
          <a:p>
            <a:pPr marL="171450" indent="-171450">
              <a:buClr>
                <a:srgbClr val="C00000"/>
              </a:buClr>
              <a:buFont typeface="Wingdings" panose="05000000000000000000" pitchFamily="2" charset="2"/>
              <a:buChar char="§"/>
              <a:defRPr/>
            </a:pPr>
            <a:r>
              <a:rPr lang="fr-FR" sz="1400" dirty="0">
                <a:solidFill>
                  <a:prstClr val="black">
                    <a:lumMod val="65000"/>
                    <a:lumOff val="35000"/>
                  </a:prstClr>
                </a:solidFill>
                <a:latin typeface="Marianne" panose="02000000000000000000"/>
                <a:cs typeface="Arial" pitchFamily="34" charset="0"/>
              </a:rPr>
              <a:t>Pour ce qui est </a:t>
            </a:r>
            <a:r>
              <a:rPr lang="fr-FR" sz="1400" dirty="0">
                <a:solidFill>
                  <a:prstClr val="black">
                    <a:lumMod val="65000"/>
                    <a:lumOff val="35000"/>
                  </a:prstClr>
                </a:solidFill>
                <a:effectLst>
                  <a:outerShdw blurRad="38100" dist="38100" dir="2700000" algn="tl">
                    <a:srgbClr val="000000">
                      <a:alpha val="43137"/>
                    </a:srgbClr>
                  </a:outerShdw>
                </a:effectLst>
                <a:latin typeface="Marianne" panose="02000000000000000000"/>
                <a:cs typeface="Arial" pitchFamily="34" charset="0"/>
              </a:rPr>
              <a:t>de l'administratif  </a:t>
            </a:r>
            <a:r>
              <a:rPr lang="fr-FR" sz="1400" dirty="0">
                <a:solidFill>
                  <a:prstClr val="black">
                    <a:lumMod val="65000"/>
                    <a:lumOff val="35000"/>
                  </a:prstClr>
                </a:solidFill>
                <a:latin typeface="Marianne" panose="02000000000000000000"/>
                <a:cs typeface="Arial" pitchFamily="34" charset="0"/>
              </a:rPr>
              <a:t>nous avons </a:t>
            </a:r>
            <a:r>
              <a:rPr lang="fr-FR" sz="1400" dirty="0">
                <a:solidFill>
                  <a:prstClr val="black">
                    <a:lumMod val="65000"/>
                    <a:lumOff val="35000"/>
                  </a:prstClr>
                </a:solidFill>
                <a:effectLst>
                  <a:outerShdw blurRad="38100" dist="38100" dir="2700000" algn="tl">
                    <a:srgbClr val="000000">
                      <a:alpha val="43137"/>
                    </a:srgbClr>
                  </a:outerShdw>
                </a:effectLst>
                <a:latin typeface="Marianne" panose="02000000000000000000"/>
                <a:cs typeface="Arial" pitchFamily="34" charset="0"/>
              </a:rPr>
              <a:t>19</a:t>
            </a:r>
            <a:r>
              <a:rPr lang="fr-FR" sz="1400" dirty="0">
                <a:solidFill>
                  <a:prstClr val="black">
                    <a:lumMod val="65000"/>
                    <a:lumOff val="35000"/>
                  </a:prstClr>
                </a:solidFill>
                <a:latin typeface="Marianne" panose="02000000000000000000"/>
                <a:cs typeface="Arial" pitchFamily="34" charset="0"/>
              </a:rPr>
              <a:t> collaborateurs </a:t>
            </a:r>
            <a:r>
              <a:rPr lang="fr-FR" sz="1300" dirty="0">
                <a:solidFill>
                  <a:prstClr val="black">
                    <a:lumMod val="65000"/>
                    <a:lumOff val="35000"/>
                  </a:prstClr>
                </a:solidFill>
                <a:latin typeface="Marianne" panose="02000000000000000000"/>
                <a:cs typeface="Arial" pitchFamily="34" charset="0"/>
              </a:rPr>
              <a:t>(DAF, IT, </a:t>
            </a:r>
            <a:r>
              <a:rPr lang="fr-FR" sz="1300" dirty="0" err="1">
                <a:solidFill>
                  <a:prstClr val="black">
                    <a:lumMod val="65000"/>
                    <a:lumOff val="35000"/>
                  </a:prstClr>
                </a:solidFill>
                <a:latin typeface="Marianne" panose="02000000000000000000"/>
                <a:cs typeface="Arial" pitchFamily="34" charset="0"/>
              </a:rPr>
              <a:t>peri-scolaire</a:t>
            </a:r>
            <a:r>
              <a:rPr lang="fr-FR" sz="1300" dirty="0">
                <a:solidFill>
                  <a:prstClr val="black">
                    <a:lumMod val="65000"/>
                    <a:lumOff val="35000"/>
                  </a:prstClr>
                </a:solidFill>
                <a:latin typeface="Marianne" panose="02000000000000000000"/>
                <a:cs typeface="Arial" pitchFamily="34" charset="0"/>
              </a:rPr>
              <a:t>, RH, Accueil </a:t>
            </a:r>
            <a:r>
              <a:rPr lang="fr-FR" sz="1300" dirty="0" err="1">
                <a:solidFill>
                  <a:prstClr val="black">
                    <a:lumMod val="65000"/>
                    <a:lumOff val="35000"/>
                  </a:prstClr>
                </a:solidFill>
                <a:latin typeface="Marianne" panose="02000000000000000000"/>
                <a:cs typeface="Arial" pitchFamily="34" charset="0"/>
              </a:rPr>
              <a:t>etc</a:t>
            </a:r>
            <a:r>
              <a:rPr lang="fr-FR" sz="1300" dirty="0">
                <a:solidFill>
                  <a:prstClr val="black">
                    <a:lumMod val="65000"/>
                    <a:lumOff val="35000"/>
                  </a:prstClr>
                </a:solidFill>
                <a:latin typeface="Marianne" panose="02000000000000000000"/>
                <a:cs typeface="Arial" pitchFamily="34" charset="0"/>
              </a:rPr>
              <a:t> )</a:t>
            </a:r>
          </a:p>
          <a:p>
            <a:pPr>
              <a:defRPr/>
            </a:pPr>
            <a:endParaRPr lang="fr-FR" sz="1200" dirty="0">
              <a:solidFill>
                <a:prstClr val="black">
                  <a:lumMod val="65000"/>
                  <a:lumOff val="35000"/>
                </a:prstClr>
              </a:solidFill>
              <a:latin typeface="Marianne" panose="02000000000000000000"/>
              <a:cs typeface="Arial" pitchFamily="34" charset="0"/>
            </a:endParaRPr>
          </a:p>
          <a:p>
            <a:pPr>
              <a:defRPr/>
            </a:pPr>
            <a:r>
              <a:rPr lang="fr-FR" sz="1300" b="1" dirty="0">
                <a:solidFill>
                  <a:srgbClr val="C00000"/>
                </a:solidFill>
                <a:latin typeface="Marianne" panose="02000000000000000000"/>
                <a:cs typeface="Arial" pitchFamily="34" charset="0"/>
              </a:rPr>
              <a:t>Soit, au total, 124 collaborateurs employés directement par la Fondation</a:t>
            </a:r>
          </a:p>
          <a:p>
            <a:pPr>
              <a:defRPr/>
            </a:pPr>
            <a:endParaRPr lang="fr-FR" sz="1200" dirty="0">
              <a:solidFill>
                <a:prstClr val="black">
                  <a:lumMod val="65000"/>
                  <a:lumOff val="35000"/>
                </a:prstClr>
              </a:solidFill>
              <a:latin typeface="Marianne" panose="02000000000000000000"/>
              <a:cs typeface="Arial" pitchFamily="34" charset="0"/>
            </a:endParaRPr>
          </a:p>
        </p:txBody>
      </p:sp>
      <p:sp>
        <p:nvSpPr>
          <p:cNvPr id="2" name="ZoneTexte 1">
            <a:extLst>
              <a:ext uri="{FF2B5EF4-FFF2-40B4-BE49-F238E27FC236}">
                <a16:creationId xmlns:a16="http://schemas.microsoft.com/office/drawing/2014/main" id="{B03947E2-EF46-4E38-B47D-DAF1CE0C2EAA}"/>
              </a:ext>
            </a:extLst>
          </p:cNvPr>
          <p:cNvSpPr txBox="1"/>
          <p:nvPr/>
        </p:nvSpPr>
        <p:spPr>
          <a:xfrm>
            <a:off x="1199227" y="873398"/>
            <a:ext cx="1423471" cy="307777"/>
          </a:xfrm>
          <a:prstGeom prst="rect">
            <a:avLst/>
          </a:prstGeom>
          <a:noFill/>
        </p:spPr>
        <p:txBody>
          <a:bodyPr wrap="square" rtlCol="0">
            <a:spAutoFit/>
          </a:bodyPr>
          <a:lstStyle/>
          <a:p>
            <a:r>
              <a:rPr lang="fr-FR" sz="1400" dirty="0">
                <a:solidFill>
                  <a:prstClr val="black">
                    <a:lumMod val="65000"/>
                    <a:lumOff val="35000"/>
                  </a:prstClr>
                </a:solidFill>
                <a:latin typeface="Marianne" panose="02000000000000000000"/>
                <a:cs typeface="Arial" pitchFamily="34" charset="0"/>
              </a:rPr>
              <a:t>Nous comptons :</a:t>
            </a:r>
          </a:p>
        </p:txBody>
      </p:sp>
      <p:sp>
        <p:nvSpPr>
          <p:cNvPr id="7" name="ZoneTexte 6">
            <a:extLst>
              <a:ext uri="{FF2B5EF4-FFF2-40B4-BE49-F238E27FC236}">
                <a16:creationId xmlns:a16="http://schemas.microsoft.com/office/drawing/2014/main" id="{A7711441-F2A8-4378-AAED-40F2F51F0632}"/>
              </a:ext>
            </a:extLst>
          </p:cNvPr>
          <p:cNvSpPr txBox="1"/>
          <p:nvPr/>
        </p:nvSpPr>
        <p:spPr>
          <a:xfrm>
            <a:off x="8739329" y="4881890"/>
            <a:ext cx="370804" cy="261610"/>
          </a:xfrm>
          <a:prstGeom prst="rect">
            <a:avLst/>
          </a:prstGeom>
          <a:noFill/>
        </p:spPr>
        <p:txBody>
          <a:bodyPr wrap="square" rtlCol="0">
            <a:spAutoFit/>
          </a:bodyPr>
          <a:lstStyle/>
          <a:p>
            <a:r>
              <a:rPr lang="fr-FR" sz="1100" b="1" dirty="0">
                <a:solidFill>
                  <a:schemeClr val="bg2">
                    <a:lumMod val="75000"/>
                  </a:schemeClr>
                </a:solidFill>
                <a:latin typeface="Marianne" panose="02000000000000000000"/>
              </a:rPr>
              <a:t>11</a:t>
            </a:r>
          </a:p>
        </p:txBody>
      </p:sp>
      <p:cxnSp>
        <p:nvCxnSpPr>
          <p:cNvPr id="8" name="Google Shape;411;p34">
            <a:extLst>
              <a:ext uri="{FF2B5EF4-FFF2-40B4-BE49-F238E27FC236}">
                <a16:creationId xmlns:a16="http://schemas.microsoft.com/office/drawing/2014/main" id="{4AFCF8FF-2554-4092-928B-F246ACD78FB6}"/>
              </a:ext>
            </a:extLst>
          </p:cNvPr>
          <p:cNvCxnSpPr>
            <a:cxnSpLocks/>
          </p:cNvCxnSpPr>
          <p:nvPr/>
        </p:nvCxnSpPr>
        <p:spPr>
          <a:xfrm>
            <a:off x="380648" y="1181175"/>
            <a:ext cx="0" cy="2448345"/>
          </a:xfrm>
          <a:prstGeom prst="straightConnector1">
            <a:avLst/>
          </a:prstGeom>
          <a:noFill/>
          <a:ln w="9525" cap="flat" cmpd="sng">
            <a:solidFill>
              <a:schemeClr val="accent3"/>
            </a:solidFill>
            <a:prstDash val="solid"/>
            <a:round/>
            <a:headEnd type="none" w="med" len="med"/>
            <a:tailEnd type="none" w="med" len="med"/>
          </a:ln>
        </p:spPr>
      </p:cxnSp>
    </p:spTree>
    <p:extLst>
      <p:ext uri="{BB962C8B-B14F-4D97-AF65-F5344CB8AC3E}">
        <p14:creationId xmlns:p14="http://schemas.microsoft.com/office/powerpoint/2010/main" val="254579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8" name="Rectangle 7">
            <a:extLst>
              <a:ext uri="{FF2B5EF4-FFF2-40B4-BE49-F238E27FC236}">
                <a16:creationId xmlns:a16="http://schemas.microsoft.com/office/drawing/2014/main" id="{71177CE1-61AB-4832-B1D5-60E892187CCD}"/>
              </a:ext>
            </a:extLst>
          </p:cNvPr>
          <p:cNvSpPr/>
          <p:nvPr/>
        </p:nvSpPr>
        <p:spPr>
          <a:xfrm>
            <a:off x="0" y="2419529"/>
            <a:ext cx="5832647" cy="26298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5" name="Google Shape;1005;p56"/>
          <p:cNvSpPr txBox="1">
            <a:spLocks noGrp="1"/>
          </p:cNvSpPr>
          <p:nvPr>
            <p:ph type="title"/>
          </p:nvPr>
        </p:nvSpPr>
        <p:spPr>
          <a:xfrm>
            <a:off x="3317358" y="133317"/>
            <a:ext cx="3790624" cy="548828"/>
          </a:xfrm>
          <a:prstGeom prst="rect">
            <a:avLst/>
          </a:prstGeom>
        </p:spPr>
        <p:txBody>
          <a:bodyPr spcFirstLastPara="1" wrap="square" lIns="91425" tIns="91425" rIns="91425" bIns="91425" anchor="t" anchorCtr="0">
            <a:noAutofit/>
          </a:bodyPr>
          <a:lstStyle/>
          <a:p>
            <a:pPr algn="r"/>
            <a:r>
              <a:rPr lang="fr-FR" altLang="ko-KR" sz="1800" dirty="0">
                <a:solidFill>
                  <a:srgbClr val="002060"/>
                </a:solidFill>
                <a:latin typeface="Marianne" panose="02000000000000000000" pitchFamily="50" charset="0"/>
              </a:rPr>
              <a:t>Les finances de la Fondation</a:t>
            </a:r>
            <a:br>
              <a:rPr lang="fr-FR" altLang="ko-KR" sz="1800" dirty="0">
                <a:solidFill>
                  <a:srgbClr val="002060"/>
                </a:solidFill>
                <a:latin typeface="Marianne" panose="02000000000000000000" pitchFamily="50" charset="0"/>
              </a:rPr>
            </a:br>
            <a:br>
              <a:rPr lang="fr-FR" altLang="ko-KR" sz="2100" dirty="0">
                <a:solidFill>
                  <a:schemeClr val="tx1">
                    <a:lumMod val="50000"/>
                    <a:lumOff val="50000"/>
                  </a:schemeClr>
                </a:solidFill>
                <a:latin typeface="Calibri" panose="020F0502020204030204" pitchFamily="34" charset="0"/>
                <a:cs typeface="Calibri" panose="020F0502020204030204" pitchFamily="34" charset="0"/>
              </a:rPr>
            </a:br>
            <a:endParaRPr lang="fr-FR" altLang="ko-KR" sz="21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2" name="ZoneTexte 1">
            <a:extLst>
              <a:ext uri="{FF2B5EF4-FFF2-40B4-BE49-F238E27FC236}">
                <a16:creationId xmlns:a16="http://schemas.microsoft.com/office/drawing/2014/main" id="{67B77553-5110-4547-8E16-7DB6026AA48B}"/>
              </a:ext>
            </a:extLst>
          </p:cNvPr>
          <p:cNvSpPr txBox="1"/>
          <p:nvPr/>
        </p:nvSpPr>
        <p:spPr>
          <a:xfrm>
            <a:off x="209374" y="2011672"/>
            <a:ext cx="5215425" cy="307777"/>
          </a:xfrm>
          <a:prstGeom prst="rect">
            <a:avLst/>
          </a:prstGeom>
          <a:noFill/>
        </p:spPr>
        <p:txBody>
          <a:bodyPr wrap="square" rtlCol="0">
            <a:spAutoFit/>
          </a:bodyPr>
          <a:lstStyle>
            <a:defPPr>
              <a:defRPr lang="fr-FR"/>
            </a:defPPr>
            <a:lvl1pPr>
              <a:defRPr b="1">
                <a:solidFill>
                  <a:schemeClr val="bg1"/>
                </a:solidFill>
                <a:latin typeface="Marianne" panose="02000000000000000000" pitchFamily="50" charset="0"/>
              </a:defRPr>
            </a:lvl1pPr>
          </a:lstStyle>
          <a:p>
            <a:r>
              <a:rPr lang="fr-FR" sz="1400" dirty="0"/>
              <a:t>La structure et la répartition des coûts :</a:t>
            </a:r>
          </a:p>
        </p:txBody>
      </p:sp>
      <p:sp>
        <p:nvSpPr>
          <p:cNvPr id="3" name="ZoneTexte 2">
            <a:extLst>
              <a:ext uri="{FF2B5EF4-FFF2-40B4-BE49-F238E27FC236}">
                <a16:creationId xmlns:a16="http://schemas.microsoft.com/office/drawing/2014/main" id="{346AAFF9-F27F-4F1B-AF01-1D167879009D}"/>
              </a:ext>
            </a:extLst>
          </p:cNvPr>
          <p:cNvSpPr txBox="1"/>
          <p:nvPr/>
        </p:nvSpPr>
        <p:spPr>
          <a:xfrm>
            <a:off x="162048" y="2419529"/>
            <a:ext cx="5302103" cy="2539157"/>
          </a:xfrm>
          <a:prstGeom prst="rect">
            <a:avLst/>
          </a:prstGeom>
          <a:noFill/>
        </p:spPr>
        <p:txBody>
          <a:bodyPr wrap="square" rtlCol="0">
            <a:spAutoFit/>
          </a:bodyPr>
          <a:lstStyle/>
          <a:p>
            <a:pPr marL="285750" indent="-285750">
              <a:buClr>
                <a:srgbClr val="C00000"/>
              </a:buClr>
              <a:buFont typeface="Arial" panose="020B0604020202020204" pitchFamily="34" charset="0"/>
              <a:buChar char="•"/>
            </a:pPr>
            <a:r>
              <a:rPr lang="fr-FR" sz="1300" b="1" dirty="0">
                <a:solidFill>
                  <a:schemeClr val="accent6"/>
                </a:solidFill>
                <a:latin typeface="Marianne" panose="02000000000000000000"/>
              </a:rPr>
              <a:t>Dépenses institutionnelles </a:t>
            </a:r>
            <a:r>
              <a:rPr lang="fr-FR" sz="1400" dirty="0">
                <a:solidFill>
                  <a:schemeClr val="accent6"/>
                </a:solidFill>
                <a:latin typeface="Marianne" panose="02000000000000000000"/>
              </a:rPr>
              <a:t>: </a:t>
            </a:r>
            <a:r>
              <a:rPr lang="fr-FR" sz="1200" dirty="0">
                <a:solidFill>
                  <a:schemeClr val="accent6"/>
                </a:solidFill>
                <a:latin typeface="Marianne" panose="02000000000000000000"/>
              </a:rPr>
              <a:t>Aide de la Fondation, Redevance AEFE, Examens, Cotisations</a:t>
            </a:r>
          </a:p>
          <a:p>
            <a:pPr>
              <a:buClr>
                <a:srgbClr val="C00000"/>
              </a:buClr>
            </a:pPr>
            <a:endParaRPr lang="fr-FR" sz="600" dirty="0">
              <a:solidFill>
                <a:schemeClr val="accent6"/>
              </a:solidFill>
              <a:latin typeface="Marianne" panose="02000000000000000000"/>
            </a:endParaRPr>
          </a:p>
          <a:p>
            <a:pPr marL="285750" indent="-285750">
              <a:buClr>
                <a:srgbClr val="C00000"/>
              </a:buClr>
              <a:buFont typeface="Arial" panose="020B0604020202020204" pitchFamily="34" charset="0"/>
              <a:buChar char="•"/>
            </a:pPr>
            <a:r>
              <a:rPr lang="fr-FR" sz="1300" b="1" dirty="0">
                <a:solidFill>
                  <a:schemeClr val="accent6"/>
                </a:solidFill>
                <a:latin typeface="Marianne" panose="02000000000000000000"/>
              </a:rPr>
              <a:t>Dépenses de personnel</a:t>
            </a:r>
          </a:p>
          <a:p>
            <a:pPr>
              <a:buClr>
                <a:srgbClr val="C00000"/>
              </a:buClr>
            </a:pPr>
            <a:endParaRPr lang="fr-FR" sz="600" b="1" dirty="0">
              <a:solidFill>
                <a:schemeClr val="accent6"/>
              </a:solidFill>
              <a:latin typeface="Marianne" panose="02000000000000000000"/>
            </a:endParaRPr>
          </a:p>
          <a:p>
            <a:pPr marL="285750" indent="-285750">
              <a:buClr>
                <a:srgbClr val="C00000"/>
              </a:buClr>
              <a:buFont typeface="Arial" panose="020B0604020202020204" pitchFamily="34" charset="0"/>
              <a:buChar char="•"/>
            </a:pPr>
            <a:r>
              <a:rPr lang="fr-FR" sz="1300" b="1" dirty="0">
                <a:solidFill>
                  <a:schemeClr val="accent6"/>
                </a:solidFill>
                <a:latin typeface="Marianne" panose="02000000000000000000"/>
              </a:rPr>
              <a:t>Dépenses pédagogie </a:t>
            </a:r>
            <a:r>
              <a:rPr lang="fr-FR" sz="1400" dirty="0">
                <a:solidFill>
                  <a:schemeClr val="accent6"/>
                </a:solidFill>
                <a:latin typeface="Marianne" panose="02000000000000000000"/>
              </a:rPr>
              <a:t>: </a:t>
            </a:r>
            <a:r>
              <a:rPr lang="fr-FR" sz="1200" dirty="0">
                <a:solidFill>
                  <a:schemeClr val="accent6"/>
                </a:solidFill>
                <a:latin typeface="Marianne" panose="02000000000000000000"/>
              </a:rPr>
              <a:t>formation continue, manuels scolaires, bibliothèques, sorties pedagogiques, projets pedagogiques, piscine, options payantes</a:t>
            </a:r>
          </a:p>
          <a:p>
            <a:pPr>
              <a:buClr>
                <a:srgbClr val="C00000"/>
              </a:buClr>
            </a:pPr>
            <a:endParaRPr lang="fr-FR" sz="600" dirty="0">
              <a:solidFill>
                <a:schemeClr val="accent6"/>
              </a:solidFill>
              <a:latin typeface="Marianne" panose="02000000000000000000"/>
            </a:endParaRPr>
          </a:p>
          <a:p>
            <a:pPr marL="285750" indent="-285750">
              <a:buClr>
                <a:srgbClr val="C00000"/>
              </a:buClr>
              <a:buFont typeface="Arial" panose="020B0604020202020204" pitchFamily="34" charset="0"/>
              <a:buChar char="•"/>
            </a:pPr>
            <a:r>
              <a:rPr lang="fr-FR" sz="1300" b="1" dirty="0">
                <a:solidFill>
                  <a:schemeClr val="accent6"/>
                </a:solidFill>
                <a:latin typeface="Marianne" panose="02000000000000000000"/>
              </a:rPr>
              <a:t>Dépenses spécifiques </a:t>
            </a:r>
            <a:r>
              <a:rPr lang="fr-FR" sz="1400" dirty="0">
                <a:solidFill>
                  <a:schemeClr val="accent6"/>
                </a:solidFill>
                <a:latin typeface="Marianne" panose="02000000000000000000"/>
              </a:rPr>
              <a:t>: </a:t>
            </a:r>
            <a:r>
              <a:rPr lang="fr-FR" sz="1200" dirty="0">
                <a:solidFill>
                  <a:schemeClr val="accent6"/>
                </a:solidFill>
                <a:latin typeface="Marianne" panose="02000000000000000000"/>
              </a:rPr>
              <a:t>transport, après-classe, garderie, voyages scolaires</a:t>
            </a:r>
          </a:p>
          <a:p>
            <a:pPr>
              <a:buClr>
                <a:srgbClr val="C00000"/>
              </a:buClr>
            </a:pPr>
            <a:endParaRPr lang="fr-FR" sz="600" dirty="0">
              <a:solidFill>
                <a:schemeClr val="accent6"/>
              </a:solidFill>
              <a:latin typeface="Marianne" panose="02000000000000000000"/>
            </a:endParaRPr>
          </a:p>
          <a:p>
            <a:pPr marL="285750" indent="-285750">
              <a:buClr>
                <a:srgbClr val="C00000"/>
              </a:buClr>
              <a:buFont typeface="Arial" panose="020B0604020202020204" pitchFamily="34" charset="0"/>
              <a:buChar char="•"/>
            </a:pPr>
            <a:r>
              <a:rPr lang="fr-FR" sz="1300" b="1" dirty="0">
                <a:solidFill>
                  <a:schemeClr val="accent6"/>
                </a:solidFill>
                <a:latin typeface="Marianne" panose="02000000000000000000"/>
              </a:rPr>
              <a:t>Frais de fonctionnement </a:t>
            </a:r>
            <a:r>
              <a:rPr lang="fr-FR" sz="1400" dirty="0">
                <a:solidFill>
                  <a:schemeClr val="accent6"/>
                </a:solidFill>
                <a:latin typeface="Marianne" panose="02000000000000000000"/>
              </a:rPr>
              <a:t>: </a:t>
            </a:r>
            <a:r>
              <a:rPr lang="fr-FR" sz="1200" dirty="0">
                <a:solidFill>
                  <a:schemeClr val="accent6"/>
                </a:solidFill>
                <a:latin typeface="Marianne" panose="02000000000000000000"/>
              </a:rPr>
              <a:t>contrats maintenance, securité, entretien, énergie, gaz, logiciels et licences, assurances, location parking, prestataires extérieures, communication</a:t>
            </a:r>
          </a:p>
        </p:txBody>
      </p:sp>
      <p:graphicFrame>
        <p:nvGraphicFramePr>
          <p:cNvPr id="26" name="Tableau 25">
            <a:extLst>
              <a:ext uri="{FF2B5EF4-FFF2-40B4-BE49-F238E27FC236}">
                <a16:creationId xmlns:a16="http://schemas.microsoft.com/office/drawing/2014/main" id="{DBFD32C9-2F64-4C95-94CE-315B322DAA2B}"/>
              </a:ext>
            </a:extLst>
          </p:cNvPr>
          <p:cNvGraphicFramePr>
            <a:graphicFrameLocks noGrp="1"/>
          </p:cNvGraphicFramePr>
          <p:nvPr>
            <p:extLst>
              <p:ext uri="{D42A27DB-BD31-4B8C-83A1-F6EECF244321}">
                <p14:modId xmlns:p14="http://schemas.microsoft.com/office/powerpoint/2010/main" val="1476810532"/>
              </p:ext>
            </p:extLst>
          </p:nvPr>
        </p:nvGraphicFramePr>
        <p:xfrm>
          <a:off x="5832647" y="1777765"/>
          <a:ext cx="3019646" cy="3271645"/>
        </p:xfrm>
        <a:graphic>
          <a:graphicData uri="http://schemas.openxmlformats.org/drawingml/2006/table">
            <a:tbl>
              <a:tblPr firstRow="1" bandRow="1">
                <a:tableStyleId>{F2DE63D5-997A-4646-A377-4702673A728D}</a:tableStyleId>
              </a:tblPr>
              <a:tblGrid>
                <a:gridCol w="1340786">
                  <a:extLst>
                    <a:ext uri="{9D8B030D-6E8A-4147-A177-3AD203B41FA5}">
                      <a16:colId xmlns:a16="http://schemas.microsoft.com/office/drawing/2014/main" val="2235056604"/>
                    </a:ext>
                  </a:extLst>
                </a:gridCol>
                <a:gridCol w="759240">
                  <a:extLst>
                    <a:ext uri="{9D8B030D-6E8A-4147-A177-3AD203B41FA5}">
                      <a16:colId xmlns:a16="http://schemas.microsoft.com/office/drawing/2014/main" val="999308216"/>
                    </a:ext>
                  </a:extLst>
                </a:gridCol>
                <a:gridCol w="919620">
                  <a:extLst>
                    <a:ext uri="{9D8B030D-6E8A-4147-A177-3AD203B41FA5}">
                      <a16:colId xmlns:a16="http://schemas.microsoft.com/office/drawing/2014/main" val="2287646481"/>
                    </a:ext>
                  </a:extLst>
                </a:gridCol>
              </a:tblGrid>
              <a:tr h="616344">
                <a:tc>
                  <a:txBody>
                    <a:bodyPr/>
                    <a:lstStyle/>
                    <a:p>
                      <a:r>
                        <a:rPr lang="fr-FR" sz="1200" dirty="0">
                          <a:latin typeface="Marianne" panose="020B0604020202020204" charset="0"/>
                          <a:cs typeface="Marianne" panose="020B0604020202020204" charset="0"/>
                        </a:rPr>
                        <a:t>Répartition des frais au résultat net</a:t>
                      </a:r>
                    </a:p>
                  </a:txBody>
                  <a:tcPr/>
                </a:tc>
                <a:tc>
                  <a:txBody>
                    <a:bodyPr/>
                    <a:lstStyle/>
                    <a:p>
                      <a:r>
                        <a:rPr lang="fr-FR" sz="1200">
                          <a:latin typeface="Marianne" panose="020B0604020202020204" charset="0"/>
                          <a:cs typeface="Marianne" panose="020B0604020202020204" charset="0"/>
                        </a:rPr>
                        <a:t>Réels 2022-23</a:t>
                      </a:r>
                    </a:p>
                  </a:txBody>
                  <a:tcPr/>
                </a:tc>
                <a:tc>
                  <a:txBody>
                    <a:bodyPr/>
                    <a:lstStyle/>
                    <a:p>
                      <a:r>
                        <a:rPr lang="fr-FR" sz="1200" dirty="0">
                          <a:latin typeface="Marianne" panose="020B0604020202020204" charset="0"/>
                          <a:cs typeface="Marianne" panose="020B0604020202020204" charset="0"/>
                        </a:rPr>
                        <a:t>Budget 2023-24</a:t>
                      </a:r>
                    </a:p>
                  </a:txBody>
                  <a:tcPr/>
                </a:tc>
                <a:extLst>
                  <a:ext uri="{0D108BD9-81ED-4DB2-BD59-A6C34878D82A}">
                    <a16:rowId xmlns:a16="http://schemas.microsoft.com/office/drawing/2014/main" val="1165340760"/>
                  </a:ext>
                </a:extLst>
              </a:tr>
              <a:tr h="264147">
                <a:tc>
                  <a:txBody>
                    <a:bodyPr/>
                    <a:lstStyle/>
                    <a:p>
                      <a:r>
                        <a:rPr lang="fr-FR" sz="1200" dirty="0">
                          <a:latin typeface="Marianne" panose="020B0604020202020204" charset="0"/>
                          <a:cs typeface="Marianne" panose="020B0604020202020204" charset="0"/>
                        </a:rPr>
                        <a:t>Frais de </a:t>
                      </a:r>
                      <a:r>
                        <a:rPr lang="fr-FR" sz="1200" dirty="0" err="1">
                          <a:latin typeface="Marianne" panose="020B0604020202020204" charset="0"/>
                          <a:cs typeface="Marianne" panose="020B0604020202020204" charset="0"/>
                        </a:rPr>
                        <a:t>Personel</a:t>
                      </a:r>
                      <a:endParaRPr lang="fr-FR" sz="1200" dirty="0">
                        <a:latin typeface="Marianne" panose="020B0604020202020204" charset="0"/>
                        <a:cs typeface="Marianne" panose="020B0604020202020204" charset="0"/>
                      </a:endParaRPr>
                    </a:p>
                  </a:txBody>
                  <a:tcPr/>
                </a:tc>
                <a:tc>
                  <a:txBody>
                    <a:bodyPr/>
                    <a:lstStyle/>
                    <a:p>
                      <a:r>
                        <a:rPr lang="fr-FR" sz="1200">
                          <a:latin typeface="Marianne" panose="020B0604020202020204" charset="0"/>
                          <a:cs typeface="Marianne" panose="020B0604020202020204" charset="0"/>
                        </a:rPr>
                        <a:t>59%</a:t>
                      </a:r>
                    </a:p>
                  </a:txBody>
                  <a:tcPr/>
                </a:tc>
                <a:tc>
                  <a:txBody>
                    <a:bodyPr/>
                    <a:lstStyle/>
                    <a:p>
                      <a:pPr algn="ctr"/>
                      <a:r>
                        <a:rPr lang="fr-FR" sz="1200" dirty="0">
                          <a:latin typeface="Marianne" panose="020B0604020202020204" charset="0"/>
                          <a:cs typeface="Marianne" panose="020B0604020202020204" charset="0"/>
                        </a:rPr>
                        <a:t>61%</a:t>
                      </a:r>
                    </a:p>
                  </a:txBody>
                  <a:tcPr/>
                </a:tc>
                <a:extLst>
                  <a:ext uri="{0D108BD9-81ED-4DB2-BD59-A6C34878D82A}">
                    <a16:rowId xmlns:a16="http://schemas.microsoft.com/office/drawing/2014/main" val="2675695296"/>
                  </a:ext>
                </a:extLst>
              </a:tr>
              <a:tr h="440246">
                <a:tc>
                  <a:txBody>
                    <a:bodyPr/>
                    <a:lstStyle/>
                    <a:p>
                      <a:r>
                        <a:rPr lang="fr-FR" sz="1200">
                          <a:latin typeface="Marianne" panose="020B0604020202020204" charset="0"/>
                          <a:cs typeface="Marianne" panose="020B0604020202020204" charset="0"/>
                        </a:rPr>
                        <a:t>Frais de fonctionnement</a:t>
                      </a:r>
                    </a:p>
                  </a:txBody>
                  <a:tcPr/>
                </a:tc>
                <a:tc>
                  <a:txBody>
                    <a:bodyPr/>
                    <a:lstStyle/>
                    <a:p>
                      <a:r>
                        <a:rPr lang="fr-FR" sz="1200">
                          <a:latin typeface="Marianne" panose="020B0604020202020204" charset="0"/>
                          <a:cs typeface="Marianne" panose="020B0604020202020204" charset="0"/>
                        </a:rPr>
                        <a:t>13%</a:t>
                      </a:r>
                    </a:p>
                  </a:txBody>
                  <a:tcPr/>
                </a:tc>
                <a:tc>
                  <a:txBody>
                    <a:bodyPr/>
                    <a:lstStyle/>
                    <a:p>
                      <a:pPr algn="ctr"/>
                      <a:r>
                        <a:rPr lang="fr-FR" sz="1200">
                          <a:latin typeface="Marianne" panose="020B0604020202020204" charset="0"/>
                          <a:cs typeface="Marianne" panose="020B0604020202020204" charset="0"/>
                        </a:rPr>
                        <a:t>14%</a:t>
                      </a:r>
                    </a:p>
                  </a:txBody>
                  <a:tcPr/>
                </a:tc>
                <a:extLst>
                  <a:ext uri="{0D108BD9-81ED-4DB2-BD59-A6C34878D82A}">
                    <a16:rowId xmlns:a16="http://schemas.microsoft.com/office/drawing/2014/main" val="1867029570"/>
                  </a:ext>
                </a:extLst>
              </a:tr>
              <a:tr h="440246">
                <a:tc>
                  <a:txBody>
                    <a:bodyPr/>
                    <a:lstStyle/>
                    <a:p>
                      <a:r>
                        <a:rPr lang="fr-FR" sz="1200" dirty="0">
                          <a:latin typeface="Marianne" panose="020B0604020202020204" charset="0"/>
                          <a:cs typeface="Marianne" panose="020B0604020202020204" charset="0"/>
                        </a:rPr>
                        <a:t>Dépenses pedagogie</a:t>
                      </a:r>
                    </a:p>
                  </a:txBody>
                  <a:tcPr/>
                </a:tc>
                <a:tc>
                  <a:txBody>
                    <a:bodyPr/>
                    <a:lstStyle/>
                    <a:p>
                      <a:r>
                        <a:rPr lang="fr-FR" sz="1200">
                          <a:latin typeface="Marianne" panose="020B0604020202020204" charset="0"/>
                          <a:cs typeface="Marianne" panose="020B0604020202020204" charset="0"/>
                        </a:rPr>
                        <a:t>4%</a:t>
                      </a:r>
                    </a:p>
                    <a:p>
                      <a:endParaRPr lang="fr-FR" sz="1200">
                        <a:latin typeface="Marianne" panose="020B0604020202020204" charset="0"/>
                        <a:cs typeface="Marianne" panose="020B0604020202020204" charset="0"/>
                      </a:endParaRPr>
                    </a:p>
                  </a:txBody>
                  <a:tcPr/>
                </a:tc>
                <a:tc>
                  <a:txBody>
                    <a:bodyPr/>
                    <a:lstStyle/>
                    <a:p>
                      <a:pPr algn="ctr"/>
                      <a:r>
                        <a:rPr lang="fr-FR" sz="1200" dirty="0">
                          <a:latin typeface="Marianne" panose="020B0604020202020204" charset="0"/>
                          <a:cs typeface="Marianne" panose="020B0604020202020204" charset="0"/>
                        </a:rPr>
                        <a:t>4%</a:t>
                      </a:r>
                    </a:p>
                  </a:txBody>
                  <a:tcPr/>
                </a:tc>
                <a:extLst>
                  <a:ext uri="{0D108BD9-81ED-4DB2-BD59-A6C34878D82A}">
                    <a16:rowId xmlns:a16="http://schemas.microsoft.com/office/drawing/2014/main" val="2776560273"/>
                  </a:ext>
                </a:extLst>
              </a:tr>
              <a:tr h="440246">
                <a:tc>
                  <a:txBody>
                    <a:bodyPr/>
                    <a:lstStyle/>
                    <a:p>
                      <a:r>
                        <a:rPr lang="fr-FR" sz="1200" dirty="0">
                          <a:latin typeface="Marianne" panose="020B0604020202020204" charset="0"/>
                          <a:cs typeface="Marianne" panose="020B0604020202020204" charset="0"/>
                        </a:rPr>
                        <a:t>Dépenses spécifiques</a:t>
                      </a:r>
                    </a:p>
                  </a:txBody>
                  <a:tcPr/>
                </a:tc>
                <a:tc>
                  <a:txBody>
                    <a:bodyPr/>
                    <a:lstStyle/>
                    <a:p>
                      <a:r>
                        <a:rPr lang="fr-FR" sz="1200">
                          <a:latin typeface="Marianne" panose="020B0604020202020204" charset="0"/>
                          <a:cs typeface="Marianne" panose="020B0604020202020204" charset="0"/>
                        </a:rPr>
                        <a:t>10%</a:t>
                      </a:r>
                    </a:p>
                  </a:txBody>
                  <a:tcPr/>
                </a:tc>
                <a:tc>
                  <a:txBody>
                    <a:bodyPr/>
                    <a:lstStyle/>
                    <a:p>
                      <a:pPr algn="ctr"/>
                      <a:r>
                        <a:rPr lang="fr-FR" sz="1200">
                          <a:latin typeface="Marianne" panose="020B0604020202020204" charset="0"/>
                          <a:cs typeface="Marianne" panose="020B0604020202020204" charset="0"/>
                        </a:rPr>
                        <a:t>9%</a:t>
                      </a:r>
                    </a:p>
                  </a:txBody>
                  <a:tcPr/>
                </a:tc>
                <a:extLst>
                  <a:ext uri="{0D108BD9-81ED-4DB2-BD59-A6C34878D82A}">
                    <a16:rowId xmlns:a16="http://schemas.microsoft.com/office/drawing/2014/main" val="694927744"/>
                  </a:ext>
                </a:extLst>
              </a:tr>
              <a:tr h="440246">
                <a:tc>
                  <a:txBody>
                    <a:bodyPr/>
                    <a:lstStyle/>
                    <a:p>
                      <a:r>
                        <a:rPr lang="fr-FR" sz="1200">
                          <a:latin typeface="Marianne" panose="020B0604020202020204" charset="0"/>
                          <a:cs typeface="Marianne" panose="020B0604020202020204" charset="0"/>
                        </a:rPr>
                        <a:t>Dépenses institutionnelles</a:t>
                      </a:r>
                    </a:p>
                  </a:txBody>
                  <a:tcPr/>
                </a:tc>
                <a:tc>
                  <a:txBody>
                    <a:bodyPr/>
                    <a:lstStyle/>
                    <a:p>
                      <a:r>
                        <a:rPr lang="fr-FR" sz="1200">
                          <a:latin typeface="Marianne" panose="020B0604020202020204" charset="0"/>
                          <a:cs typeface="Marianne" panose="020B0604020202020204" charset="0"/>
                        </a:rPr>
                        <a:t>7%</a:t>
                      </a:r>
                    </a:p>
                  </a:txBody>
                  <a:tcPr/>
                </a:tc>
                <a:tc>
                  <a:txBody>
                    <a:bodyPr/>
                    <a:lstStyle/>
                    <a:p>
                      <a:pPr algn="ctr"/>
                      <a:r>
                        <a:rPr lang="fr-FR" sz="1200">
                          <a:latin typeface="Marianne" panose="020B0604020202020204" charset="0"/>
                          <a:cs typeface="Marianne" panose="020B0604020202020204" charset="0"/>
                        </a:rPr>
                        <a:t>7%</a:t>
                      </a:r>
                    </a:p>
                  </a:txBody>
                  <a:tcPr/>
                </a:tc>
                <a:extLst>
                  <a:ext uri="{0D108BD9-81ED-4DB2-BD59-A6C34878D82A}">
                    <a16:rowId xmlns:a16="http://schemas.microsoft.com/office/drawing/2014/main" val="2341292888"/>
                  </a:ext>
                </a:extLst>
              </a:tr>
              <a:tr h="528445">
                <a:tc>
                  <a:txBody>
                    <a:bodyPr/>
                    <a:lstStyle/>
                    <a:p>
                      <a:r>
                        <a:rPr lang="fr-FR" sz="1200" dirty="0">
                          <a:latin typeface="Marianne" panose="020B0604020202020204" charset="0"/>
                          <a:cs typeface="Marianne" panose="020B0604020202020204" charset="0"/>
                        </a:rPr>
                        <a:t>Amortissement et frais financiers</a:t>
                      </a:r>
                    </a:p>
                  </a:txBody>
                  <a:tcPr/>
                </a:tc>
                <a:tc>
                  <a:txBody>
                    <a:bodyPr/>
                    <a:lstStyle/>
                    <a:p>
                      <a:r>
                        <a:rPr lang="fr-FR" sz="1200">
                          <a:latin typeface="Marianne" panose="020B0604020202020204" charset="0"/>
                          <a:cs typeface="Marianne" panose="020B0604020202020204" charset="0"/>
                        </a:rPr>
                        <a:t>6%</a:t>
                      </a:r>
                    </a:p>
                  </a:txBody>
                  <a:tcPr/>
                </a:tc>
                <a:tc>
                  <a:txBody>
                    <a:bodyPr/>
                    <a:lstStyle/>
                    <a:p>
                      <a:pPr algn="ctr"/>
                      <a:r>
                        <a:rPr lang="fr-FR" sz="1200" dirty="0">
                          <a:latin typeface="Marianne" panose="020B0604020202020204" charset="0"/>
                          <a:cs typeface="Marianne" panose="020B0604020202020204" charset="0"/>
                        </a:rPr>
                        <a:t>5%</a:t>
                      </a:r>
                    </a:p>
                  </a:txBody>
                  <a:tcPr/>
                </a:tc>
                <a:extLst>
                  <a:ext uri="{0D108BD9-81ED-4DB2-BD59-A6C34878D82A}">
                    <a16:rowId xmlns:a16="http://schemas.microsoft.com/office/drawing/2014/main" val="684170943"/>
                  </a:ext>
                </a:extLst>
              </a:tr>
            </a:tbl>
          </a:graphicData>
        </a:graphic>
      </p:graphicFrame>
      <p:sp>
        <p:nvSpPr>
          <p:cNvPr id="4" name="Rectangle 3">
            <a:extLst>
              <a:ext uri="{FF2B5EF4-FFF2-40B4-BE49-F238E27FC236}">
                <a16:creationId xmlns:a16="http://schemas.microsoft.com/office/drawing/2014/main" id="{1FB6822F-BC14-4951-9B59-921CB244BFE2}"/>
              </a:ext>
            </a:extLst>
          </p:cNvPr>
          <p:cNvSpPr/>
          <p:nvPr/>
        </p:nvSpPr>
        <p:spPr>
          <a:xfrm>
            <a:off x="1" y="1108351"/>
            <a:ext cx="5832646" cy="669414"/>
          </a:xfrm>
          <a:prstGeom prst="rect">
            <a:avLst/>
          </a:prstGeom>
          <a:ln>
            <a:solidFill>
              <a:srgbClr val="5266A1"/>
            </a:solidFill>
            <a:prstDash val="dash"/>
          </a:ln>
        </p:spPr>
        <p:txBody>
          <a:bodyPr wrap="square">
            <a:spAutoFit/>
          </a:bodyPr>
          <a:lstStyle/>
          <a:p>
            <a:r>
              <a:rPr lang="fr-FR" sz="1250" b="1" dirty="0">
                <a:solidFill>
                  <a:srgbClr val="002060"/>
                </a:solidFill>
                <a:latin typeface="Marianne" panose="02000000000000000000"/>
              </a:rPr>
              <a:t>Nos comptes font </a:t>
            </a:r>
            <a:r>
              <a:rPr lang="fr-FR" sz="1250" b="1" dirty="0">
                <a:solidFill>
                  <a:srgbClr val="002060"/>
                </a:solidFill>
                <a:latin typeface="Marianne" panose="02000000000000000000"/>
                <a:cs typeface="Calibri" panose="020F0502020204030204" pitchFamily="34" charset="0"/>
              </a:rPr>
              <a:t>l’objet d’une revue annuelle par l’Expert-comptable (société CLAR EXPERT ACCOUNTING REPORTING – Mme Jacqueline LAYE) et sont audités par la société Baker Tilly </a:t>
            </a:r>
            <a:r>
              <a:rPr lang="fr-FR" sz="1250" b="1" dirty="0" err="1">
                <a:solidFill>
                  <a:srgbClr val="002060"/>
                </a:solidFill>
                <a:latin typeface="Marianne" panose="02000000000000000000"/>
                <a:cs typeface="Calibri" panose="020F0502020204030204" pitchFamily="34" charset="0"/>
              </a:rPr>
              <a:t>Klitou</a:t>
            </a:r>
            <a:r>
              <a:rPr lang="fr-FR" sz="1250" b="1" dirty="0">
                <a:solidFill>
                  <a:srgbClr val="002060"/>
                </a:solidFill>
                <a:latin typeface="Marianne" panose="02000000000000000000"/>
                <a:cs typeface="Calibri" panose="020F0502020204030204" pitchFamily="34" charset="0"/>
              </a:rPr>
              <a:t> &amp; </a:t>
            </a:r>
            <a:r>
              <a:rPr lang="fr-FR" sz="1250" b="1" dirty="0" err="1">
                <a:solidFill>
                  <a:srgbClr val="002060"/>
                </a:solidFill>
                <a:latin typeface="Marianne" panose="02000000000000000000"/>
                <a:cs typeface="Calibri" panose="020F0502020204030204" pitchFamily="34" charset="0"/>
              </a:rPr>
              <a:t>Partners</a:t>
            </a:r>
            <a:r>
              <a:rPr lang="fr-FR" sz="1250" b="1" dirty="0">
                <a:solidFill>
                  <a:srgbClr val="002060"/>
                </a:solidFill>
                <a:latin typeface="Marianne" panose="02000000000000000000"/>
                <a:cs typeface="Calibri" panose="020F0502020204030204" pitchFamily="34" charset="0"/>
              </a:rPr>
              <a:t> et signés par l’auditeur Mme Ruxandra BILIUS</a:t>
            </a:r>
            <a:r>
              <a:rPr lang="fr-FR" sz="1250" b="1" dirty="0">
                <a:solidFill>
                  <a:srgbClr val="002060"/>
                </a:solidFill>
                <a:latin typeface="Marianne" panose="02000000000000000000"/>
              </a:rPr>
              <a:t> </a:t>
            </a:r>
          </a:p>
        </p:txBody>
      </p:sp>
      <p:sp>
        <p:nvSpPr>
          <p:cNvPr id="7" name="ZoneTexte 6">
            <a:extLst>
              <a:ext uri="{FF2B5EF4-FFF2-40B4-BE49-F238E27FC236}">
                <a16:creationId xmlns:a16="http://schemas.microsoft.com/office/drawing/2014/main" id="{E8B8A163-56A1-4D6A-AAB3-B2F96A9B68BB}"/>
              </a:ext>
            </a:extLst>
          </p:cNvPr>
          <p:cNvSpPr txBox="1"/>
          <p:nvPr/>
        </p:nvSpPr>
        <p:spPr>
          <a:xfrm>
            <a:off x="8845999" y="4881890"/>
            <a:ext cx="370804" cy="261610"/>
          </a:xfrm>
          <a:prstGeom prst="rect">
            <a:avLst/>
          </a:prstGeom>
          <a:noFill/>
        </p:spPr>
        <p:txBody>
          <a:bodyPr wrap="square" rtlCol="0">
            <a:spAutoFit/>
          </a:bodyPr>
          <a:lstStyle/>
          <a:p>
            <a:r>
              <a:rPr lang="fr-FR" sz="1100" b="1" dirty="0">
                <a:solidFill>
                  <a:schemeClr val="bg2">
                    <a:lumMod val="75000"/>
                  </a:schemeClr>
                </a:solidFill>
                <a:latin typeface="Marianne" panose="02000000000000000000"/>
              </a:rPr>
              <a:t>12</a:t>
            </a:r>
          </a:p>
        </p:txBody>
      </p:sp>
    </p:spTree>
    <p:extLst>
      <p:ext uri="{BB962C8B-B14F-4D97-AF65-F5344CB8AC3E}">
        <p14:creationId xmlns:p14="http://schemas.microsoft.com/office/powerpoint/2010/main" val="1060405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1005" name="Google Shape;1005;p56"/>
          <p:cNvSpPr txBox="1">
            <a:spLocks noGrp="1"/>
          </p:cNvSpPr>
          <p:nvPr>
            <p:ph type="title"/>
          </p:nvPr>
        </p:nvSpPr>
        <p:spPr>
          <a:xfrm>
            <a:off x="1833373" y="175030"/>
            <a:ext cx="5477254" cy="763877"/>
          </a:xfrm>
          <a:prstGeom prst="rect">
            <a:avLst/>
          </a:prstGeom>
        </p:spPr>
        <p:txBody>
          <a:bodyPr spcFirstLastPara="1" wrap="square" lIns="91425" tIns="91425" rIns="91425" bIns="91425" anchor="t" anchorCtr="0">
            <a:noAutofit/>
          </a:bodyPr>
          <a:lstStyle/>
          <a:p>
            <a:pPr algn="r"/>
            <a:r>
              <a:rPr lang="fr-FR" altLang="ko-KR" sz="1800">
                <a:solidFill>
                  <a:srgbClr val="002060"/>
                </a:solidFill>
                <a:latin typeface="Marianne" panose="02000000000000000000" pitchFamily="50" charset="0"/>
              </a:rPr>
              <a:t>Les finances de la Fondation</a:t>
            </a:r>
            <a:br>
              <a:rPr lang="fr-FR" altLang="ko-KR" sz="1800">
                <a:solidFill>
                  <a:srgbClr val="002060"/>
                </a:solidFill>
                <a:latin typeface="Marianne" panose="02000000000000000000" pitchFamily="50" charset="0"/>
              </a:rPr>
            </a:br>
            <a:br>
              <a:rPr lang="fr-FR" altLang="ko-KR" sz="2100">
                <a:solidFill>
                  <a:schemeClr val="tx1">
                    <a:lumMod val="50000"/>
                    <a:lumOff val="50000"/>
                  </a:schemeClr>
                </a:solidFill>
                <a:latin typeface="Calibri" panose="020F0502020204030204" pitchFamily="34" charset="0"/>
                <a:cs typeface="Calibri" panose="020F0502020204030204" pitchFamily="34" charset="0"/>
              </a:rPr>
            </a:br>
            <a:endParaRPr lang="fr-FR" altLang="ko-KR" sz="2100">
              <a:solidFill>
                <a:schemeClr val="tx1">
                  <a:lumMod val="50000"/>
                  <a:lumOff val="50000"/>
                </a:schemeClr>
              </a:solidFill>
              <a:latin typeface="Calibri" panose="020F0502020204030204" pitchFamily="34" charset="0"/>
              <a:cs typeface="Calibri" panose="020F0502020204030204" pitchFamily="34" charset="0"/>
            </a:endParaRPr>
          </a:p>
        </p:txBody>
      </p:sp>
      <p:sp>
        <p:nvSpPr>
          <p:cNvPr id="2" name="ZoneTexte 1">
            <a:extLst>
              <a:ext uri="{FF2B5EF4-FFF2-40B4-BE49-F238E27FC236}">
                <a16:creationId xmlns:a16="http://schemas.microsoft.com/office/drawing/2014/main" id="{67B77553-5110-4547-8E16-7DB6026AA48B}"/>
              </a:ext>
            </a:extLst>
          </p:cNvPr>
          <p:cNvSpPr txBox="1"/>
          <p:nvPr/>
        </p:nvSpPr>
        <p:spPr>
          <a:xfrm>
            <a:off x="1115616" y="938907"/>
            <a:ext cx="4937854" cy="307777"/>
          </a:xfrm>
          <a:prstGeom prst="rect">
            <a:avLst/>
          </a:prstGeom>
          <a:noFill/>
        </p:spPr>
        <p:txBody>
          <a:bodyPr wrap="square" rtlCol="0">
            <a:spAutoFit/>
          </a:bodyPr>
          <a:lstStyle>
            <a:defPPr>
              <a:defRPr lang="fr-FR"/>
            </a:defPPr>
            <a:lvl1pPr>
              <a:defRPr sz="1400" b="1">
                <a:solidFill>
                  <a:schemeClr val="bg1"/>
                </a:solidFill>
                <a:latin typeface="Marianne" panose="02000000000000000000" pitchFamily="50" charset="0"/>
              </a:defRPr>
            </a:lvl1pPr>
          </a:lstStyle>
          <a:p>
            <a:r>
              <a:rPr lang="fr-FR" dirty="0"/>
              <a:t>Evolution recettes / dépenses  de 2018 jusqu’à aujourd’hui </a:t>
            </a:r>
          </a:p>
        </p:txBody>
      </p:sp>
      <p:sp>
        <p:nvSpPr>
          <p:cNvPr id="7" name="Flèche vers la droite 2">
            <a:extLst>
              <a:ext uri="{FF2B5EF4-FFF2-40B4-BE49-F238E27FC236}">
                <a16:creationId xmlns:a16="http://schemas.microsoft.com/office/drawing/2014/main" id="{B612A41C-6EFC-4832-9A6C-82D070C1611F}"/>
              </a:ext>
            </a:extLst>
          </p:cNvPr>
          <p:cNvSpPr/>
          <p:nvPr/>
        </p:nvSpPr>
        <p:spPr>
          <a:xfrm>
            <a:off x="6987771" y="1005630"/>
            <a:ext cx="1868574" cy="39962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Notre arrivée….</a:t>
            </a:r>
          </a:p>
        </p:txBody>
      </p:sp>
      <p:pic>
        <p:nvPicPr>
          <p:cNvPr id="4" name="Image 3">
            <a:extLst>
              <a:ext uri="{FF2B5EF4-FFF2-40B4-BE49-F238E27FC236}">
                <a16:creationId xmlns:a16="http://schemas.microsoft.com/office/drawing/2014/main" id="{0D25F4BA-97DE-4A77-B7A0-D80ADFF0381F}"/>
              </a:ext>
            </a:extLst>
          </p:cNvPr>
          <p:cNvPicPr>
            <a:picLocks noChangeAspect="1"/>
          </p:cNvPicPr>
          <p:nvPr/>
        </p:nvPicPr>
        <p:blipFill>
          <a:blip r:embed="rId3"/>
          <a:stretch>
            <a:fillRect/>
          </a:stretch>
        </p:blipFill>
        <p:spPr>
          <a:xfrm>
            <a:off x="534545" y="1702784"/>
            <a:ext cx="7699343" cy="2339996"/>
          </a:xfrm>
          <a:prstGeom prst="rect">
            <a:avLst/>
          </a:prstGeom>
          <a:ln w="19050">
            <a:solidFill>
              <a:schemeClr val="tx1"/>
            </a:solidFill>
          </a:ln>
        </p:spPr>
      </p:pic>
      <p:sp>
        <p:nvSpPr>
          <p:cNvPr id="8" name="ZoneTexte 7">
            <a:extLst>
              <a:ext uri="{FF2B5EF4-FFF2-40B4-BE49-F238E27FC236}">
                <a16:creationId xmlns:a16="http://schemas.microsoft.com/office/drawing/2014/main" id="{CA01A9DA-09F1-4172-9369-C58919D8A237}"/>
              </a:ext>
            </a:extLst>
          </p:cNvPr>
          <p:cNvSpPr txBox="1"/>
          <p:nvPr/>
        </p:nvSpPr>
        <p:spPr>
          <a:xfrm>
            <a:off x="8722246" y="4785198"/>
            <a:ext cx="370804" cy="261610"/>
          </a:xfrm>
          <a:prstGeom prst="rect">
            <a:avLst/>
          </a:prstGeom>
          <a:noFill/>
        </p:spPr>
        <p:txBody>
          <a:bodyPr wrap="square" rtlCol="0">
            <a:spAutoFit/>
          </a:bodyPr>
          <a:lstStyle/>
          <a:p>
            <a:r>
              <a:rPr lang="fr-FR" sz="1100" b="1" dirty="0">
                <a:solidFill>
                  <a:schemeClr val="bg2">
                    <a:lumMod val="75000"/>
                  </a:schemeClr>
                </a:solidFill>
                <a:latin typeface="Marianne" panose="02000000000000000000"/>
              </a:rPr>
              <a:t>13</a:t>
            </a:r>
          </a:p>
        </p:txBody>
      </p:sp>
      <p:sp>
        <p:nvSpPr>
          <p:cNvPr id="3" name="Rectangle 2">
            <a:extLst>
              <a:ext uri="{FF2B5EF4-FFF2-40B4-BE49-F238E27FC236}">
                <a16:creationId xmlns:a16="http://schemas.microsoft.com/office/drawing/2014/main" id="{4E5D72E5-33B3-487B-BFB9-5978993B76BB}"/>
              </a:ext>
            </a:extLst>
          </p:cNvPr>
          <p:cNvSpPr/>
          <p:nvPr/>
        </p:nvSpPr>
        <p:spPr>
          <a:xfrm>
            <a:off x="377686" y="4344992"/>
            <a:ext cx="2911374" cy="461665"/>
          </a:xfrm>
          <a:prstGeom prst="rect">
            <a:avLst/>
          </a:prstGeom>
        </p:spPr>
        <p:txBody>
          <a:bodyPr wrap="none">
            <a:spAutoFit/>
          </a:bodyPr>
          <a:lstStyle/>
          <a:p>
            <a:r>
              <a:rPr lang="fr-FR" sz="1200" dirty="0">
                <a:latin typeface="Marianne" panose="020B0604020202020204" charset="0"/>
                <a:cs typeface="Marianne" panose="020B0604020202020204" charset="0"/>
              </a:rPr>
              <a:t>Les recettes : </a:t>
            </a:r>
          </a:p>
          <a:p>
            <a:r>
              <a:rPr lang="fr-FR" sz="1200" dirty="0">
                <a:latin typeface="Marianne" panose="020B0604020202020204" charset="0"/>
                <a:cs typeface="Marianne" panose="020B0604020202020204" charset="0"/>
              </a:rPr>
              <a:t>11% tarifs sociétés et 89% tarifs particuliers</a:t>
            </a:r>
            <a:endParaRPr lang="fr-FR" sz="1200" dirty="0"/>
          </a:p>
        </p:txBody>
      </p:sp>
    </p:spTree>
    <p:extLst>
      <p:ext uri="{BB962C8B-B14F-4D97-AF65-F5344CB8AC3E}">
        <p14:creationId xmlns:p14="http://schemas.microsoft.com/office/powerpoint/2010/main" val="1778245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1005" name="Google Shape;1005;p56"/>
          <p:cNvSpPr txBox="1">
            <a:spLocks noGrp="1"/>
          </p:cNvSpPr>
          <p:nvPr>
            <p:ph type="title"/>
          </p:nvPr>
        </p:nvSpPr>
        <p:spPr>
          <a:xfrm>
            <a:off x="1833373" y="175030"/>
            <a:ext cx="5477254" cy="763877"/>
          </a:xfrm>
          <a:prstGeom prst="rect">
            <a:avLst/>
          </a:prstGeom>
        </p:spPr>
        <p:txBody>
          <a:bodyPr spcFirstLastPara="1" wrap="square" lIns="91425" tIns="91425" rIns="91425" bIns="91425" anchor="t" anchorCtr="0">
            <a:noAutofit/>
          </a:bodyPr>
          <a:lstStyle/>
          <a:p>
            <a:pPr algn="r"/>
            <a:r>
              <a:rPr lang="fr-FR" altLang="ko-KR" sz="1800" dirty="0">
                <a:solidFill>
                  <a:srgbClr val="002060"/>
                </a:solidFill>
                <a:latin typeface="Marianne" panose="02000000000000000000" pitchFamily="50" charset="0"/>
              </a:rPr>
              <a:t>Les finances de la Fondation</a:t>
            </a:r>
            <a:br>
              <a:rPr lang="fr-FR" altLang="ko-KR" sz="1800" dirty="0">
                <a:solidFill>
                  <a:srgbClr val="002060"/>
                </a:solidFill>
                <a:latin typeface="Marianne" panose="02000000000000000000" pitchFamily="50" charset="0"/>
              </a:rPr>
            </a:br>
            <a:br>
              <a:rPr lang="fr-FR" altLang="ko-KR" sz="2100" dirty="0">
                <a:solidFill>
                  <a:schemeClr val="tx1">
                    <a:lumMod val="50000"/>
                    <a:lumOff val="50000"/>
                  </a:schemeClr>
                </a:solidFill>
                <a:latin typeface="Calibri" panose="020F0502020204030204" pitchFamily="34" charset="0"/>
                <a:cs typeface="Calibri" panose="020F0502020204030204" pitchFamily="34" charset="0"/>
              </a:rPr>
            </a:br>
            <a:endParaRPr lang="fr-FR" altLang="ko-KR" sz="21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2" name="ZoneTexte 1">
            <a:extLst>
              <a:ext uri="{FF2B5EF4-FFF2-40B4-BE49-F238E27FC236}">
                <a16:creationId xmlns:a16="http://schemas.microsoft.com/office/drawing/2014/main" id="{67B77553-5110-4547-8E16-7DB6026AA48B}"/>
              </a:ext>
            </a:extLst>
          </p:cNvPr>
          <p:cNvSpPr txBox="1"/>
          <p:nvPr/>
        </p:nvSpPr>
        <p:spPr>
          <a:xfrm>
            <a:off x="1383849" y="731334"/>
            <a:ext cx="3365359" cy="307777"/>
          </a:xfrm>
          <a:prstGeom prst="rect">
            <a:avLst/>
          </a:prstGeom>
          <a:noFill/>
        </p:spPr>
        <p:txBody>
          <a:bodyPr wrap="square" rtlCol="0">
            <a:spAutoFit/>
          </a:bodyPr>
          <a:lstStyle>
            <a:defPPr>
              <a:defRPr lang="fr-FR"/>
            </a:defPPr>
            <a:lvl1pPr>
              <a:defRPr b="1">
                <a:solidFill>
                  <a:schemeClr val="bg1"/>
                </a:solidFill>
                <a:latin typeface="Marianne" panose="02000000000000000000" pitchFamily="50" charset="0"/>
              </a:defRPr>
            </a:lvl1pPr>
          </a:lstStyle>
          <a:p>
            <a:r>
              <a:rPr lang="fr-FR" sz="1400" dirty="0"/>
              <a:t>Evolution des coûts et du cash flow</a:t>
            </a:r>
          </a:p>
        </p:txBody>
      </p:sp>
      <p:sp>
        <p:nvSpPr>
          <p:cNvPr id="6" name="Flèche vers la droite 2">
            <a:extLst>
              <a:ext uri="{FF2B5EF4-FFF2-40B4-BE49-F238E27FC236}">
                <a16:creationId xmlns:a16="http://schemas.microsoft.com/office/drawing/2014/main" id="{9742FD91-C7DF-4F84-8746-A517DF78C2FF}"/>
              </a:ext>
            </a:extLst>
          </p:cNvPr>
          <p:cNvSpPr/>
          <p:nvPr/>
        </p:nvSpPr>
        <p:spPr>
          <a:xfrm>
            <a:off x="7061397" y="731277"/>
            <a:ext cx="1868574" cy="415259"/>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t>Notre arrivée….</a:t>
            </a:r>
          </a:p>
        </p:txBody>
      </p:sp>
      <p:graphicFrame>
        <p:nvGraphicFramePr>
          <p:cNvPr id="12" name="Tableau 11">
            <a:extLst>
              <a:ext uri="{FF2B5EF4-FFF2-40B4-BE49-F238E27FC236}">
                <a16:creationId xmlns:a16="http://schemas.microsoft.com/office/drawing/2014/main" id="{14ABE6E7-65DE-4B0B-A537-7FAD56973091}"/>
              </a:ext>
            </a:extLst>
          </p:cNvPr>
          <p:cNvGraphicFramePr>
            <a:graphicFrameLocks noGrp="1"/>
          </p:cNvGraphicFramePr>
          <p:nvPr>
            <p:extLst>
              <p:ext uri="{D42A27DB-BD31-4B8C-83A1-F6EECF244321}">
                <p14:modId xmlns:p14="http://schemas.microsoft.com/office/powerpoint/2010/main" val="4249357251"/>
              </p:ext>
            </p:extLst>
          </p:nvPr>
        </p:nvGraphicFramePr>
        <p:xfrm>
          <a:off x="5422604" y="4259823"/>
          <a:ext cx="2168526" cy="274320"/>
        </p:xfrm>
        <a:graphic>
          <a:graphicData uri="http://schemas.openxmlformats.org/drawingml/2006/table">
            <a:tbl>
              <a:tblPr firstRow="1" bandRow="1">
                <a:tableStyleId>{5C22544A-7EE6-4342-B048-85BDC9FD1C3A}</a:tableStyleId>
              </a:tblPr>
              <a:tblGrid>
                <a:gridCol w="722842">
                  <a:extLst>
                    <a:ext uri="{9D8B030D-6E8A-4147-A177-3AD203B41FA5}">
                      <a16:colId xmlns:a16="http://schemas.microsoft.com/office/drawing/2014/main" val="3193256406"/>
                    </a:ext>
                  </a:extLst>
                </a:gridCol>
                <a:gridCol w="722842">
                  <a:extLst>
                    <a:ext uri="{9D8B030D-6E8A-4147-A177-3AD203B41FA5}">
                      <a16:colId xmlns:a16="http://schemas.microsoft.com/office/drawing/2014/main" val="3526198214"/>
                    </a:ext>
                  </a:extLst>
                </a:gridCol>
                <a:gridCol w="722842">
                  <a:extLst>
                    <a:ext uri="{9D8B030D-6E8A-4147-A177-3AD203B41FA5}">
                      <a16:colId xmlns:a16="http://schemas.microsoft.com/office/drawing/2014/main" val="1084388053"/>
                    </a:ext>
                  </a:extLst>
                </a:gridCol>
              </a:tblGrid>
              <a:tr h="269647">
                <a:tc>
                  <a:txBody>
                    <a:bodyPr/>
                    <a:lstStyle/>
                    <a:p>
                      <a:r>
                        <a:rPr lang="fr-FR" sz="1200" dirty="0">
                          <a:solidFill>
                            <a:schemeClr val="accent6"/>
                          </a:solidFill>
                          <a:latin typeface="Marianne" panose="02000000000000000000"/>
                        </a:rPr>
                        <a:t>1130</a:t>
                      </a:r>
                    </a:p>
                  </a:txBody>
                  <a:tcPr/>
                </a:tc>
                <a:tc>
                  <a:txBody>
                    <a:bodyPr/>
                    <a:lstStyle/>
                    <a:p>
                      <a:r>
                        <a:rPr lang="fr-FR" sz="1200" dirty="0">
                          <a:solidFill>
                            <a:schemeClr val="accent6"/>
                          </a:solidFill>
                          <a:latin typeface="Marianne" panose="02000000000000000000"/>
                        </a:rPr>
                        <a:t>1110</a:t>
                      </a:r>
                    </a:p>
                  </a:txBody>
                  <a:tcPr/>
                </a:tc>
                <a:tc>
                  <a:txBody>
                    <a:bodyPr/>
                    <a:lstStyle/>
                    <a:p>
                      <a:r>
                        <a:rPr lang="fr-FR" sz="1200" dirty="0">
                          <a:solidFill>
                            <a:schemeClr val="accent6"/>
                          </a:solidFill>
                          <a:latin typeface="Marianne" panose="02000000000000000000"/>
                        </a:rPr>
                        <a:t>1085</a:t>
                      </a:r>
                    </a:p>
                  </a:txBody>
                  <a:tcPr/>
                </a:tc>
                <a:extLst>
                  <a:ext uri="{0D108BD9-81ED-4DB2-BD59-A6C34878D82A}">
                    <a16:rowId xmlns:a16="http://schemas.microsoft.com/office/drawing/2014/main" val="1473250303"/>
                  </a:ext>
                </a:extLst>
              </a:tr>
            </a:tbl>
          </a:graphicData>
        </a:graphic>
      </p:graphicFrame>
      <p:sp>
        <p:nvSpPr>
          <p:cNvPr id="13" name="ZoneTexte 12">
            <a:extLst>
              <a:ext uri="{FF2B5EF4-FFF2-40B4-BE49-F238E27FC236}">
                <a16:creationId xmlns:a16="http://schemas.microsoft.com/office/drawing/2014/main" id="{2481905B-56E1-4029-8CB8-102C2FF98E6B}"/>
              </a:ext>
            </a:extLst>
          </p:cNvPr>
          <p:cNvSpPr txBox="1"/>
          <p:nvPr/>
        </p:nvSpPr>
        <p:spPr>
          <a:xfrm>
            <a:off x="3289005" y="4204593"/>
            <a:ext cx="1998921" cy="523220"/>
          </a:xfrm>
          <a:prstGeom prst="rect">
            <a:avLst/>
          </a:prstGeom>
          <a:noFill/>
        </p:spPr>
        <p:txBody>
          <a:bodyPr wrap="square" rtlCol="0">
            <a:spAutoFit/>
          </a:bodyPr>
          <a:lstStyle/>
          <a:p>
            <a:r>
              <a:rPr lang="fr-FR" sz="1400" dirty="0">
                <a:latin typeface="Marianne" panose="02000000000000000000"/>
              </a:rPr>
              <a:t>Nb d’élève pour assurer l’équilibre</a:t>
            </a:r>
          </a:p>
        </p:txBody>
      </p:sp>
      <p:pic>
        <p:nvPicPr>
          <p:cNvPr id="4" name="Image 3">
            <a:extLst>
              <a:ext uri="{FF2B5EF4-FFF2-40B4-BE49-F238E27FC236}">
                <a16:creationId xmlns:a16="http://schemas.microsoft.com/office/drawing/2014/main" id="{57402403-FDC7-4EBF-8642-BBED2AFAAEC3}"/>
              </a:ext>
            </a:extLst>
          </p:cNvPr>
          <p:cNvPicPr>
            <a:picLocks noChangeAspect="1"/>
          </p:cNvPicPr>
          <p:nvPr/>
        </p:nvPicPr>
        <p:blipFill>
          <a:blip r:embed="rId3"/>
          <a:stretch>
            <a:fillRect/>
          </a:stretch>
        </p:blipFill>
        <p:spPr>
          <a:xfrm>
            <a:off x="652999" y="1289017"/>
            <a:ext cx="7838002" cy="2938442"/>
          </a:xfrm>
          <a:prstGeom prst="rect">
            <a:avLst/>
          </a:prstGeom>
          <a:ln>
            <a:solidFill>
              <a:schemeClr val="tx1"/>
            </a:solidFill>
          </a:ln>
        </p:spPr>
      </p:pic>
      <p:sp>
        <p:nvSpPr>
          <p:cNvPr id="10" name="ZoneTexte 9">
            <a:extLst>
              <a:ext uri="{FF2B5EF4-FFF2-40B4-BE49-F238E27FC236}">
                <a16:creationId xmlns:a16="http://schemas.microsoft.com/office/drawing/2014/main" id="{3290BB48-74B2-4740-9FB8-15B6D5F68DEA}"/>
              </a:ext>
            </a:extLst>
          </p:cNvPr>
          <p:cNvSpPr txBox="1"/>
          <p:nvPr/>
        </p:nvSpPr>
        <p:spPr>
          <a:xfrm>
            <a:off x="8722246" y="4785198"/>
            <a:ext cx="370804" cy="261610"/>
          </a:xfrm>
          <a:prstGeom prst="rect">
            <a:avLst/>
          </a:prstGeom>
          <a:noFill/>
        </p:spPr>
        <p:txBody>
          <a:bodyPr wrap="square" rtlCol="0">
            <a:spAutoFit/>
          </a:bodyPr>
          <a:lstStyle/>
          <a:p>
            <a:r>
              <a:rPr lang="fr-FR" sz="1100" b="1" dirty="0">
                <a:solidFill>
                  <a:schemeClr val="bg2">
                    <a:lumMod val="75000"/>
                  </a:schemeClr>
                </a:solidFill>
                <a:latin typeface="Marianne" panose="02000000000000000000"/>
              </a:rPr>
              <a:t>14</a:t>
            </a:r>
          </a:p>
        </p:txBody>
      </p:sp>
    </p:spTree>
    <p:extLst>
      <p:ext uri="{BB962C8B-B14F-4D97-AF65-F5344CB8AC3E}">
        <p14:creationId xmlns:p14="http://schemas.microsoft.com/office/powerpoint/2010/main" val="3444574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cxnSp>
        <p:nvCxnSpPr>
          <p:cNvPr id="411" name="Google Shape;411;p34"/>
          <p:cNvCxnSpPr>
            <a:cxnSpLocks/>
          </p:cNvCxnSpPr>
          <p:nvPr/>
        </p:nvCxnSpPr>
        <p:spPr>
          <a:xfrm>
            <a:off x="2483768" y="1779589"/>
            <a:ext cx="0" cy="2448345"/>
          </a:xfrm>
          <a:prstGeom prst="straightConnector1">
            <a:avLst/>
          </a:prstGeom>
          <a:noFill/>
          <a:ln w="9525" cap="flat" cmpd="sng">
            <a:solidFill>
              <a:schemeClr val="accent3"/>
            </a:solidFill>
            <a:prstDash val="solid"/>
            <a:round/>
            <a:headEnd type="none" w="med" len="med"/>
            <a:tailEnd type="none" w="med" len="med"/>
          </a:ln>
        </p:spPr>
      </p:cxnSp>
      <p:sp>
        <p:nvSpPr>
          <p:cNvPr id="7" name="ZoneTexte 6">
            <a:extLst>
              <a:ext uri="{FF2B5EF4-FFF2-40B4-BE49-F238E27FC236}">
                <a16:creationId xmlns:a16="http://schemas.microsoft.com/office/drawing/2014/main" id="{672239E8-3540-1285-9E23-F7F5360F7C2B}"/>
              </a:ext>
            </a:extLst>
          </p:cNvPr>
          <p:cNvSpPr txBox="1"/>
          <p:nvPr/>
        </p:nvSpPr>
        <p:spPr>
          <a:xfrm>
            <a:off x="2843808" y="1707654"/>
            <a:ext cx="5544615" cy="523220"/>
          </a:xfrm>
          <a:prstGeom prst="rect">
            <a:avLst/>
          </a:prstGeom>
          <a:noFill/>
        </p:spPr>
        <p:txBody>
          <a:bodyPr wrap="square">
            <a:spAutoFit/>
          </a:bodyPr>
          <a:lstStyle/>
          <a:p>
            <a:r>
              <a:rPr lang="fr-FR" sz="2800" kern="1200" dirty="0">
                <a:latin typeface="Marianne" panose="02000000000000000000" pitchFamily="50" charset="0"/>
              </a:rPr>
              <a:t>Les tarifs 2024/25</a:t>
            </a:r>
          </a:p>
        </p:txBody>
      </p:sp>
      <p:sp>
        <p:nvSpPr>
          <p:cNvPr id="4" name="Google Shape;380;p33">
            <a:extLst>
              <a:ext uri="{FF2B5EF4-FFF2-40B4-BE49-F238E27FC236}">
                <a16:creationId xmlns:a16="http://schemas.microsoft.com/office/drawing/2014/main" id="{79330FB3-E727-4187-9E34-8EE07FAE3D6A}"/>
              </a:ext>
            </a:extLst>
          </p:cNvPr>
          <p:cNvSpPr txBox="1">
            <a:spLocks/>
          </p:cNvSpPr>
          <p:nvPr/>
        </p:nvSpPr>
        <p:spPr>
          <a:xfrm>
            <a:off x="755577" y="1878107"/>
            <a:ext cx="748800" cy="306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400" b="1" dirty="0">
                <a:solidFill>
                  <a:schemeClr val="accent6"/>
                </a:solidFill>
                <a:latin typeface="Marianne" panose="02000000000000000000" pitchFamily="50" charset="0"/>
              </a:rPr>
              <a:t>03</a:t>
            </a:r>
          </a:p>
        </p:txBody>
      </p:sp>
    </p:spTree>
    <p:extLst>
      <p:ext uri="{BB962C8B-B14F-4D97-AF65-F5344CB8AC3E}">
        <p14:creationId xmlns:p14="http://schemas.microsoft.com/office/powerpoint/2010/main" val="362156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extBox 143">
            <a:extLst>
              <a:ext uri="{FF2B5EF4-FFF2-40B4-BE49-F238E27FC236}">
                <a16:creationId xmlns:a16="http://schemas.microsoft.com/office/drawing/2014/main" id="{29980EE2-19CE-D140-9968-9E94149F5822}"/>
              </a:ext>
            </a:extLst>
          </p:cNvPr>
          <p:cNvSpPr txBox="1"/>
          <p:nvPr/>
        </p:nvSpPr>
        <p:spPr>
          <a:xfrm>
            <a:off x="557651" y="1345573"/>
            <a:ext cx="3359029" cy="276999"/>
          </a:xfrm>
          <a:prstGeom prst="rect">
            <a:avLst/>
          </a:prstGeom>
          <a:noFill/>
        </p:spPr>
        <p:txBody>
          <a:bodyPr wrap="square" lIns="0" tIns="0" rIns="0" bIns="0" rtlCol="0">
            <a:spAutoFit/>
          </a:bodyPr>
          <a:lstStyle/>
          <a:p>
            <a:pPr lvl="0" algn="ctr" rtl="0">
              <a:buClr>
                <a:srgbClr val="000000"/>
              </a:buClr>
              <a:defRPr/>
            </a:pPr>
            <a:r>
              <a:rPr lang="fr-FR" b="1" dirty="0">
                <a:solidFill>
                  <a:schemeClr val="accent6"/>
                </a:solidFill>
                <a:latin typeface="Marianne" panose="020B0604020202020204" charset="0"/>
                <a:cs typeface="Marianne" panose="020B0604020202020204" charset="0"/>
              </a:rPr>
              <a:t>Hypothèse 1</a:t>
            </a:r>
          </a:p>
        </p:txBody>
      </p:sp>
      <p:sp>
        <p:nvSpPr>
          <p:cNvPr id="145" name="TextBox 144">
            <a:extLst>
              <a:ext uri="{FF2B5EF4-FFF2-40B4-BE49-F238E27FC236}">
                <a16:creationId xmlns:a16="http://schemas.microsoft.com/office/drawing/2014/main" id="{DF28591D-3E68-4E45-A21B-E09EB1988F0F}"/>
              </a:ext>
            </a:extLst>
          </p:cNvPr>
          <p:cNvSpPr txBox="1"/>
          <p:nvPr/>
        </p:nvSpPr>
        <p:spPr>
          <a:xfrm>
            <a:off x="99060" y="1991538"/>
            <a:ext cx="4290060" cy="1508105"/>
          </a:xfrm>
          <a:prstGeom prst="rect">
            <a:avLst/>
          </a:prstGeom>
          <a:noFill/>
        </p:spPr>
        <p:txBody>
          <a:bodyPr wrap="square" lIns="0" tIns="0" rIns="0" bIns="0" rtlCol="0">
            <a:spAutoFit/>
          </a:bodyPr>
          <a:lstStyle/>
          <a:p>
            <a:pPr marL="171450" indent="-171450">
              <a:buClr>
                <a:srgbClr val="C00000"/>
              </a:buClr>
              <a:buFont typeface="Arial" panose="020B0604020202020204" pitchFamily="34" charset="0"/>
              <a:buChar char="•"/>
            </a:pPr>
            <a:r>
              <a:rPr lang="fr-FR" sz="1400" dirty="0">
                <a:solidFill>
                  <a:schemeClr val="accent5"/>
                </a:solidFill>
                <a:latin typeface="Marianne" panose="020B0604020202020204" charset="0"/>
                <a:cs typeface="Marianne" panose="020B0604020202020204" charset="0"/>
              </a:rPr>
              <a:t>Nombre d’élèves :1020 dont 11% tarifs sociétés et 89% tarifs particuliers</a:t>
            </a:r>
          </a:p>
          <a:p>
            <a:pPr marL="171450" indent="-171450">
              <a:buClr>
                <a:srgbClr val="C00000"/>
              </a:buClr>
              <a:buFont typeface="Arial" panose="020B0604020202020204" pitchFamily="34" charset="0"/>
              <a:buChar char="•"/>
            </a:pPr>
            <a:r>
              <a:rPr lang="fr-FR" sz="1400" dirty="0">
                <a:solidFill>
                  <a:schemeClr val="accent5"/>
                </a:solidFill>
                <a:latin typeface="Marianne" panose="020B0604020202020204" charset="0"/>
                <a:cs typeface="Marianne" panose="020B0604020202020204" charset="0"/>
              </a:rPr>
              <a:t>Frais du Personnel : + 13,14 % 	</a:t>
            </a:r>
          </a:p>
          <a:p>
            <a:pPr marL="171450" indent="-171450">
              <a:buClr>
                <a:srgbClr val="C00000"/>
              </a:buClr>
              <a:buFont typeface="Arial" panose="020B0604020202020204" pitchFamily="34" charset="0"/>
              <a:buChar char="•"/>
            </a:pPr>
            <a:r>
              <a:rPr lang="fr-FR" sz="1400" dirty="0">
                <a:solidFill>
                  <a:schemeClr val="accent5"/>
                </a:solidFill>
                <a:latin typeface="Marianne" panose="020B0604020202020204" charset="0"/>
                <a:cs typeface="Marianne" panose="020B0604020202020204" charset="0"/>
              </a:rPr>
              <a:t>Maintenance : +5%</a:t>
            </a:r>
          </a:p>
          <a:p>
            <a:pPr marL="171450" indent="-171450">
              <a:buClr>
                <a:srgbClr val="C00000"/>
              </a:buClr>
              <a:buFont typeface="Arial" panose="020B0604020202020204" pitchFamily="34" charset="0"/>
              <a:buChar char="•"/>
            </a:pPr>
            <a:r>
              <a:rPr lang="fr-FR" sz="1400" dirty="0">
                <a:solidFill>
                  <a:schemeClr val="accent5"/>
                </a:solidFill>
                <a:latin typeface="Marianne" panose="020B0604020202020204" charset="0"/>
                <a:cs typeface="Marianne" panose="020B0604020202020204" charset="0"/>
              </a:rPr>
              <a:t>Consommations (énergie..) , securité, nettoyage : +15%</a:t>
            </a:r>
          </a:p>
          <a:p>
            <a:pPr marL="171450" indent="-171450">
              <a:buClr>
                <a:srgbClr val="C00000"/>
              </a:buClr>
              <a:buFont typeface="Arial" panose="020B0604020202020204" pitchFamily="34" charset="0"/>
              <a:buChar char="•"/>
            </a:pPr>
            <a:r>
              <a:rPr lang="fr-FR" sz="1400" dirty="0">
                <a:solidFill>
                  <a:schemeClr val="accent5"/>
                </a:solidFill>
                <a:latin typeface="Marianne" panose="020B0604020202020204" charset="0"/>
                <a:cs typeface="Marianne" panose="020B0604020202020204" charset="0"/>
              </a:rPr>
              <a:t>Autres augmentations fournisseurs : entre 5 % et 15%</a:t>
            </a:r>
          </a:p>
          <a:p>
            <a:pPr marL="171450" indent="-171450">
              <a:buClr>
                <a:srgbClr val="C00000"/>
              </a:buClr>
              <a:buFont typeface="Arial" panose="020B0604020202020204" pitchFamily="34" charset="0"/>
              <a:buChar char="•"/>
            </a:pPr>
            <a:r>
              <a:rPr lang="fr-FR" sz="1400" b="1" dirty="0">
                <a:solidFill>
                  <a:schemeClr val="accent5"/>
                </a:solidFill>
                <a:latin typeface="Marianne" panose="020B0604020202020204" charset="0"/>
                <a:cs typeface="Marianne" panose="020B0604020202020204" charset="0"/>
              </a:rPr>
              <a:t>Investissement 1.000.000 RON</a:t>
            </a:r>
          </a:p>
        </p:txBody>
      </p:sp>
      <p:sp>
        <p:nvSpPr>
          <p:cNvPr id="146" name="TextBox 145">
            <a:extLst>
              <a:ext uri="{FF2B5EF4-FFF2-40B4-BE49-F238E27FC236}">
                <a16:creationId xmlns:a16="http://schemas.microsoft.com/office/drawing/2014/main" id="{830297E4-951A-2842-BD3D-D730702C3FAD}"/>
              </a:ext>
            </a:extLst>
          </p:cNvPr>
          <p:cNvSpPr txBox="1"/>
          <p:nvPr/>
        </p:nvSpPr>
        <p:spPr>
          <a:xfrm>
            <a:off x="5600229" y="1304719"/>
            <a:ext cx="3084403" cy="276999"/>
          </a:xfrm>
          <a:prstGeom prst="rect">
            <a:avLst/>
          </a:prstGeom>
          <a:noFill/>
        </p:spPr>
        <p:txBody>
          <a:bodyPr wrap="square" lIns="0" tIns="0" rIns="0" bIns="0" rtlCol="0">
            <a:spAutoFit/>
          </a:bodyPr>
          <a:lstStyle/>
          <a:p>
            <a:r>
              <a:rPr lang="en-US" b="1" dirty="0" err="1">
                <a:solidFill>
                  <a:schemeClr val="accent1"/>
                </a:solidFill>
                <a:latin typeface="Marianne" panose="020B0604020202020204"/>
                <a:cs typeface="Segoe UI" panose="020B0502040204020203" pitchFamily="34" charset="0"/>
              </a:rPr>
              <a:t>Hypothèse</a:t>
            </a:r>
            <a:r>
              <a:rPr lang="en-US" b="1" dirty="0">
                <a:solidFill>
                  <a:schemeClr val="accent1"/>
                </a:solidFill>
                <a:latin typeface="Marianne" panose="020B0604020202020204"/>
                <a:cs typeface="Segoe UI" panose="020B0502040204020203" pitchFamily="34" charset="0"/>
              </a:rPr>
              <a:t> 2</a:t>
            </a:r>
          </a:p>
        </p:txBody>
      </p:sp>
      <p:sp>
        <p:nvSpPr>
          <p:cNvPr id="148" name="TextBox 147">
            <a:extLst>
              <a:ext uri="{FF2B5EF4-FFF2-40B4-BE49-F238E27FC236}">
                <a16:creationId xmlns:a16="http://schemas.microsoft.com/office/drawing/2014/main" id="{3AB4401E-8114-3745-9058-3B25F069C58A}"/>
              </a:ext>
            </a:extLst>
          </p:cNvPr>
          <p:cNvSpPr txBox="1"/>
          <p:nvPr/>
        </p:nvSpPr>
        <p:spPr>
          <a:xfrm>
            <a:off x="99060" y="4219238"/>
            <a:ext cx="1790700" cy="892552"/>
          </a:xfrm>
          <a:prstGeom prst="rect">
            <a:avLst/>
          </a:prstGeom>
          <a:noFill/>
        </p:spPr>
        <p:txBody>
          <a:bodyPr wrap="square" lIns="0" tIns="0" rIns="0" bIns="0" rtlCol="0">
            <a:spAutoFit/>
          </a:bodyPr>
          <a:lstStyle/>
          <a:p>
            <a:pPr lvl="0" algn="ctr" rtl="0">
              <a:buClr>
                <a:srgbClr val="000000"/>
              </a:buClr>
              <a:defRPr/>
            </a:pPr>
            <a:r>
              <a:rPr lang="fr-FR" sz="2000" b="1" dirty="0">
                <a:solidFill>
                  <a:schemeClr val="accent5"/>
                </a:solidFill>
                <a:latin typeface="Marianne" panose="020B0604020202020204" charset="0"/>
                <a:cs typeface="Marianne" panose="020B0604020202020204" charset="0"/>
              </a:rPr>
              <a:t>+ 15% </a:t>
            </a:r>
          </a:p>
          <a:p>
            <a:pPr lvl="0" algn="ctr" rtl="0">
              <a:buClr>
                <a:srgbClr val="000000"/>
              </a:buClr>
              <a:defRPr/>
            </a:pPr>
            <a:r>
              <a:rPr lang="fr-FR" sz="2000" b="1" dirty="0">
                <a:solidFill>
                  <a:schemeClr val="accent5"/>
                </a:solidFill>
                <a:latin typeface="Marianne" panose="020B0604020202020204" charset="0"/>
                <a:cs typeface="Marianne" panose="020B0604020202020204" charset="0"/>
              </a:rPr>
              <a:t>taux de scolarité</a:t>
            </a:r>
          </a:p>
          <a:p>
            <a:pPr lvl="0" algn="ctr" rtl="0">
              <a:buClr>
                <a:srgbClr val="000000"/>
              </a:buClr>
              <a:defRPr/>
            </a:pPr>
            <a:endParaRPr lang="fr-FR" b="1" dirty="0">
              <a:latin typeface="Marianne" panose="020B0604020202020204" charset="0"/>
              <a:cs typeface="Marianne" panose="020B0604020202020204" charset="0"/>
            </a:endParaRPr>
          </a:p>
        </p:txBody>
      </p:sp>
      <p:sp>
        <p:nvSpPr>
          <p:cNvPr id="3" name="Graphic 153">
            <a:extLst>
              <a:ext uri="{FF2B5EF4-FFF2-40B4-BE49-F238E27FC236}">
                <a16:creationId xmlns:a16="http://schemas.microsoft.com/office/drawing/2014/main" id="{650EBED2-7B0A-EC4F-92BA-90A02EB7E925}"/>
              </a:ext>
            </a:extLst>
          </p:cNvPr>
          <p:cNvSpPr/>
          <p:nvPr/>
        </p:nvSpPr>
        <p:spPr>
          <a:xfrm>
            <a:off x="405128" y="1367726"/>
            <a:ext cx="305046" cy="284657"/>
          </a:xfrm>
          <a:custGeom>
            <a:avLst/>
            <a:gdLst>
              <a:gd name="connsiteX0" fmla="*/ 305046 w 305046"/>
              <a:gd name="connsiteY0" fmla="*/ 143717 h 284657"/>
              <a:gd name="connsiteX1" fmla="*/ 199834 w 305046"/>
              <a:gd name="connsiteY1" fmla="*/ 157603 h 284657"/>
              <a:gd name="connsiteX2" fmla="*/ 275389 w 305046"/>
              <a:gd name="connsiteY2" fmla="*/ 237446 h 284657"/>
              <a:gd name="connsiteX3" fmla="*/ 204776 w 305046"/>
              <a:gd name="connsiteY3" fmla="*/ 284657 h 284657"/>
              <a:gd name="connsiteX4" fmla="*/ 152523 w 305046"/>
              <a:gd name="connsiteY4" fmla="*/ 188846 h 284657"/>
              <a:gd name="connsiteX5" fmla="*/ 99564 w 305046"/>
              <a:gd name="connsiteY5" fmla="*/ 284657 h 284657"/>
              <a:gd name="connsiteX6" fmla="*/ 29657 w 305046"/>
              <a:gd name="connsiteY6" fmla="*/ 237446 h 284657"/>
              <a:gd name="connsiteX7" fmla="*/ 105213 w 305046"/>
              <a:gd name="connsiteY7" fmla="*/ 157603 h 284657"/>
              <a:gd name="connsiteX8" fmla="*/ 0 w 305046"/>
              <a:gd name="connsiteY8" fmla="*/ 143717 h 284657"/>
              <a:gd name="connsiteX9" fmla="*/ 27539 w 305046"/>
              <a:gd name="connsiteY9" fmla="*/ 67346 h 284657"/>
              <a:gd name="connsiteX10" fmla="*/ 124278 w 305046"/>
              <a:gd name="connsiteY10" fmla="*/ 108309 h 284657"/>
              <a:gd name="connsiteX11" fmla="*/ 107331 w 305046"/>
              <a:gd name="connsiteY11" fmla="*/ 0 h 284657"/>
              <a:gd name="connsiteX12" fmla="*/ 197009 w 305046"/>
              <a:gd name="connsiteY12" fmla="*/ 0 h 284657"/>
              <a:gd name="connsiteX13" fmla="*/ 180768 w 305046"/>
              <a:gd name="connsiteY13" fmla="*/ 108309 h 284657"/>
              <a:gd name="connsiteX14" fmla="*/ 276801 w 305046"/>
              <a:gd name="connsiteY14" fmla="*/ 67346 h 284657"/>
              <a:gd name="connsiteX15" fmla="*/ 305046 w 305046"/>
              <a:gd name="connsiteY15" fmla="*/ 143717 h 284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046" h="284657">
                <a:moveTo>
                  <a:pt x="305046" y="143717"/>
                </a:moveTo>
                <a:lnTo>
                  <a:pt x="199834" y="157603"/>
                </a:lnTo>
                <a:lnTo>
                  <a:pt x="275389" y="237446"/>
                </a:lnTo>
                <a:lnTo>
                  <a:pt x="204776" y="284657"/>
                </a:lnTo>
                <a:lnTo>
                  <a:pt x="152523" y="188846"/>
                </a:lnTo>
                <a:lnTo>
                  <a:pt x="99564" y="284657"/>
                </a:lnTo>
                <a:lnTo>
                  <a:pt x="29657" y="237446"/>
                </a:lnTo>
                <a:lnTo>
                  <a:pt x="105213" y="157603"/>
                </a:lnTo>
                <a:lnTo>
                  <a:pt x="0" y="143717"/>
                </a:lnTo>
                <a:lnTo>
                  <a:pt x="27539" y="67346"/>
                </a:lnTo>
                <a:lnTo>
                  <a:pt x="124278" y="108309"/>
                </a:lnTo>
                <a:lnTo>
                  <a:pt x="107331" y="0"/>
                </a:lnTo>
                <a:lnTo>
                  <a:pt x="197009" y="0"/>
                </a:lnTo>
                <a:lnTo>
                  <a:pt x="180768" y="108309"/>
                </a:lnTo>
                <a:lnTo>
                  <a:pt x="276801" y="67346"/>
                </a:lnTo>
                <a:lnTo>
                  <a:pt x="305046" y="143717"/>
                </a:lnTo>
                <a:close/>
              </a:path>
            </a:pathLst>
          </a:custGeom>
          <a:solidFill>
            <a:srgbClr val="17203A"/>
          </a:solidFill>
          <a:ln w="6867" cap="flat">
            <a:noFill/>
            <a:prstDash val="solid"/>
            <a:miter/>
          </a:ln>
        </p:spPr>
        <p:txBody>
          <a:bodyPr rtlCol="0" anchor="ctr"/>
          <a:lstStyle/>
          <a:p>
            <a:endParaRPr lang="pt-BR"/>
          </a:p>
        </p:txBody>
      </p:sp>
      <p:sp>
        <p:nvSpPr>
          <p:cNvPr id="4" name="Graphic 154">
            <a:extLst>
              <a:ext uri="{FF2B5EF4-FFF2-40B4-BE49-F238E27FC236}">
                <a16:creationId xmlns:a16="http://schemas.microsoft.com/office/drawing/2014/main" id="{EB823CE5-54D7-6F49-A4B6-81C6CE30E241}"/>
              </a:ext>
            </a:extLst>
          </p:cNvPr>
          <p:cNvSpPr/>
          <p:nvPr/>
        </p:nvSpPr>
        <p:spPr>
          <a:xfrm>
            <a:off x="326209" y="3823888"/>
            <a:ext cx="305046" cy="284657"/>
          </a:xfrm>
          <a:custGeom>
            <a:avLst/>
            <a:gdLst>
              <a:gd name="connsiteX0" fmla="*/ 305046 w 305046"/>
              <a:gd name="connsiteY0" fmla="*/ 143717 h 284657"/>
              <a:gd name="connsiteX1" fmla="*/ 199834 w 305046"/>
              <a:gd name="connsiteY1" fmla="*/ 157603 h 284657"/>
              <a:gd name="connsiteX2" fmla="*/ 275389 w 305046"/>
              <a:gd name="connsiteY2" fmla="*/ 237446 h 284657"/>
              <a:gd name="connsiteX3" fmla="*/ 204776 w 305046"/>
              <a:gd name="connsiteY3" fmla="*/ 284657 h 284657"/>
              <a:gd name="connsiteX4" fmla="*/ 152523 w 305046"/>
              <a:gd name="connsiteY4" fmla="*/ 188846 h 284657"/>
              <a:gd name="connsiteX5" fmla="*/ 99564 w 305046"/>
              <a:gd name="connsiteY5" fmla="*/ 284657 h 284657"/>
              <a:gd name="connsiteX6" fmla="*/ 29657 w 305046"/>
              <a:gd name="connsiteY6" fmla="*/ 237446 h 284657"/>
              <a:gd name="connsiteX7" fmla="*/ 105213 w 305046"/>
              <a:gd name="connsiteY7" fmla="*/ 157603 h 284657"/>
              <a:gd name="connsiteX8" fmla="*/ 0 w 305046"/>
              <a:gd name="connsiteY8" fmla="*/ 143717 h 284657"/>
              <a:gd name="connsiteX9" fmla="*/ 27539 w 305046"/>
              <a:gd name="connsiteY9" fmla="*/ 67346 h 284657"/>
              <a:gd name="connsiteX10" fmla="*/ 124278 w 305046"/>
              <a:gd name="connsiteY10" fmla="*/ 108309 h 284657"/>
              <a:gd name="connsiteX11" fmla="*/ 107331 w 305046"/>
              <a:gd name="connsiteY11" fmla="*/ 0 h 284657"/>
              <a:gd name="connsiteX12" fmla="*/ 197009 w 305046"/>
              <a:gd name="connsiteY12" fmla="*/ 0 h 284657"/>
              <a:gd name="connsiteX13" fmla="*/ 180768 w 305046"/>
              <a:gd name="connsiteY13" fmla="*/ 108309 h 284657"/>
              <a:gd name="connsiteX14" fmla="*/ 276801 w 305046"/>
              <a:gd name="connsiteY14" fmla="*/ 67346 h 284657"/>
              <a:gd name="connsiteX15" fmla="*/ 305046 w 305046"/>
              <a:gd name="connsiteY15" fmla="*/ 143717 h 284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046" h="284657">
                <a:moveTo>
                  <a:pt x="305046" y="143717"/>
                </a:moveTo>
                <a:lnTo>
                  <a:pt x="199834" y="157603"/>
                </a:lnTo>
                <a:lnTo>
                  <a:pt x="275389" y="237446"/>
                </a:lnTo>
                <a:lnTo>
                  <a:pt x="204776" y="284657"/>
                </a:lnTo>
                <a:lnTo>
                  <a:pt x="152523" y="188846"/>
                </a:lnTo>
                <a:lnTo>
                  <a:pt x="99564" y="284657"/>
                </a:lnTo>
                <a:lnTo>
                  <a:pt x="29657" y="237446"/>
                </a:lnTo>
                <a:lnTo>
                  <a:pt x="105213" y="157603"/>
                </a:lnTo>
                <a:lnTo>
                  <a:pt x="0" y="143717"/>
                </a:lnTo>
                <a:lnTo>
                  <a:pt x="27539" y="67346"/>
                </a:lnTo>
                <a:lnTo>
                  <a:pt x="124278" y="108309"/>
                </a:lnTo>
                <a:lnTo>
                  <a:pt x="107331" y="0"/>
                </a:lnTo>
                <a:lnTo>
                  <a:pt x="197009" y="0"/>
                </a:lnTo>
                <a:lnTo>
                  <a:pt x="180768" y="108309"/>
                </a:lnTo>
                <a:lnTo>
                  <a:pt x="276801" y="67346"/>
                </a:lnTo>
                <a:lnTo>
                  <a:pt x="305046" y="143717"/>
                </a:lnTo>
                <a:close/>
              </a:path>
            </a:pathLst>
          </a:custGeom>
          <a:solidFill>
            <a:srgbClr val="17203A"/>
          </a:solidFill>
          <a:ln w="6867" cap="flat">
            <a:noFill/>
            <a:prstDash val="solid"/>
            <a:miter/>
          </a:ln>
        </p:spPr>
        <p:txBody>
          <a:bodyPr rtlCol="0" anchor="ctr"/>
          <a:lstStyle/>
          <a:p>
            <a:endParaRPr lang="pt-BR"/>
          </a:p>
        </p:txBody>
      </p:sp>
      <p:sp>
        <p:nvSpPr>
          <p:cNvPr id="5" name="Graphic 158">
            <a:extLst>
              <a:ext uri="{FF2B5EF4-FFF2-40B4-BE49-F238E27FC236}">
                <a16:creationId xmlns:a16="http://schemas.microsoft.com/office/drawing/2014/main" id="{073DF135-AA0D-8144-82A5-D70FAC9CF1AF}"/>
              </a:ext>
            </a:extLst>
          </p:cNvPr>
          <p:cNvSpPr/>
          <p:nvPr/>
        </p:nvSpPr>
        <p:spPr>
          <a:xfrm>
            <a:off x="5074799" y="1322894"/>
            <a:ext cx="305046" cy="284657"/>
          </a:xfrm>
          <a:custGeom>
            <a:avLst/>
            <a:gdLst>
              <a:gd name="connsiteX0" fmla="*/ 305046 w 305046"/>
              <a:gd name="connsiteY0" fmla="*/ 143717 h 284657"/>
              <a:gd name="connsiteX1" fmla="*/ 199834 w 305046"/>
              <a:gd name="connsiteY1" fmla="*/ 157603 h 284657"/>
              <a:gd name="connsiteX2" fmla="*/ 275389 w 305046"/>
              <a:gd name="connsiteY2" fmla="*/ 237446 h 284657"/>
              <a:gd name="connsiteX3" fmla="*/ 204776 w 305046"/>
              <a:gd name="connsiteY3" fmla="*/ 284657 h 284657"/>
              <a:gd name="connsiteX4" fmla="*/ 152523 w 305046"/>
              <a:gd name="connsiteY4" fmla="*/ 188846 h 284657"/>
              <a:gd name="connsiteX5" fmla="*/ 99564 w 305046"/>
              <a:gd name="connsiteY5" fmla="*/ 284657 h 284657"/>
              <a:gd name="connsiteX6" fmla="*/ 29657 w 305046"/>
              <a:gd name="connsiteY6" fmla="*/ 237446 h 284657"/>
              <a:gd name="connsiteX7" fmla="*/ 105213 w 305046"/>
              <a:gd name="connsiteY7" fmla="*/ 157603 h 284657"/>
              <a:gd name="connsiteX8" fmla="*/ 0 w 305046"/>
              <a:gd name="connsiteY8" fmla="*/ 143717 h 284657"/>
              <a:gd name="connsiteX9" fmla="*/ 27539 w 305046"/>
              <a:gd name="connsiteY9" fmla="*/ 67346 h 284657"/>
              <a:gd name="connsiteX10" fmla="*/ 124278 w 305046"/>
              <a:gd name="connsiteY10" fmla="*/ 108309 h 284657"/>
              <a:gd name="connsiteX11" fmla="*/ 107331 w 305046"/>
              <a:gd name="connsiteY11" fmla="*/ 0 h 284657"/>
              <a:gd name="connsiteX12" fmla="*/ 197009 w 305046"/>
              <a:gd name="connsiteY12" fmla="*/ 0 h 284657"/>
              <a:gd name="connsiteX13" fmla="*/ 180768 w 305046"/>
              <a:gd name="connsiteY13" fmla="*/ 108309 h 284657"/>
              <a:gd name="connsiteX14" fmla="*/ 276801 w 305046"/>
              <a:gd name="connsiteY14" fmla="*/ 67346 h 284657"/>
              <a:gd name="connsiteX15" fmla="*/ 305046 w 305046"/>
              <a:gd name="connsiteY15" fmla="*/ 143717 h 284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046" h="284657">
                <a:moveTo>
                  <a:pt x="305046" y="143717"/>
                </a:moveTo>
                <a:lnTo>
                  <a:pt x="199834" y="157603"/>
                </a:lnTo>
                <a:lnTo>
                  <a:pt x="275389" y="237446"/>
                </a:lnTo>
                <a:lnTo>
                  <a:pt x="204776" y="284657"/>
                </a:lnTo>
                <a:lnTo>
                  <a:pt x="152523" y="188846"/>
                </a:lnTo>
                <a:lnTo>
                  <a:pt x="99564" y="284657"/>
                </a:lnTo>
                <a:lnTo>
                  <a:pt x="29657" y="237446"/>
                </a:lnTo>
                <a:lnTo>
                  <a:pt x="105213" y="157603"/>
                </a:lnTo>
                <a:lnTo>
                  <a:pt x="0" y="143717"/>
                </a:lnTo>
                <a:lnTo>
                  <a:pt x="27539" y="67346"/>
                </a:lnTo>
                <a:lnTo>
                  <a:pt x="124278" y="108309"/>
                </a:lnTo>
                <a:lnTo>
                  <a:pt x="107331" y="0"/>
                </a:lnTo>
                <a:lnTo>
                  <a:pt x="197009" y="0"/>
                </a:lnTo>
                <a:lnTo>
                  <a:pt x="180768" y="108309"/>
                </a:lnTo>
                <a:lnTo>
                  <a:pt x="276801" y="67346"/>
                </a:lnTo>
                <a:lnTo>
                  <a:pt x="305046" y="143717"/>
                </a:lnTo>
                <a:close/>
              </a:path>
            </a:pathLst>
          </a:custGeom>
          <a:solidFill>
            <a:schemeClr val="accent1"/>
          </a:solidFill>
          <a:ln w="6867" cap="flat">
            <a:noFill/>
            <a:prstDash val="solid"/>
            <a:miter/>
          </a:ln>
        </p:spPr>
        <p:txBody>
          <a:bodyPr rtlCol="0" anchor="ctr"/>
          <a:lstStyle/>
          <a:p>
            <a:endParaRPr lang="pt-BR"/>
          </a:p>
        </p:txBody>
      </p:sp>
      <p:sp>
        <p:nvSpPr>
          <p:cNvPr id="7" name="Graphic 160">
            <a:extLst>
              <a:ext uri="{FF2B5EF4-FFF2-40B4-BE49-F238E27FC236}">
                <a16:creationId xmlns:a16="http://schemas.microsoft.com/office/drawing/2014/main" id="{515C67CE-D2E2-F64C-B2AD-B3E80EF63890}"/>
              </a:ext>
            </a:extLst>
          </p:cNvPr>
          <p:cNvSpPr/>
          <p:nvPr/>
        </p:nvSpPr>
        <p:spPr>
          <a:xfrm>
            <a:off x="4996930" y="3781550"/>
            <a:ext cx="305046" cy="284657"/>
          </a:xfrm>
          <a:custGeom>
            <a:avLst/>
            <a:gdLst>
              <a:gd name="connsiteX0" fmla="*/ 305046 w 305046"/>
              <a:gd name="connsiteY0" fmla="*/ 143717 h 284657"/>
              <a:gd name="connsiteX1" fmla="*/ 199834 w 305046"/>
              <a:gd name="connsiteY1" fmla="*/ 157603 h 284657"/>
              <a:gd name="connsiteX2" fmla="*/ 275389 w 305046"/>
              <a:gd name="connsiteY2" fmla="*/ 237446 h 284657"/>
              <a:gd name="connsiteX3" fmla="*/ 204776 w 305046"/>
              <a:gd name="connsiteY3" fmla="*/ 284657 h 284657"/>
              <a:gd name="connsiteX4" fmla="*/ 152523 w 305046"/>
              <a:gd name="connsiteY4" fmla="*/ 188846 h 284657"/>
              <a:gd name="connsiteX5" fmla="*/ 99564 w 305046"/>
              <a:gd name="connsiteY5" fmla="*/ 284657 h 284657"/>
              <a:gd name="connsiteX6" fmla="*/ 29657 w 305046"/>
              <a:gd name="connsiteY6" fmla="*/ 237446 h 284657"/>
              <a:gd name="connsiteX7" fmla="*/ 105213 w 305046"/>
              <a:gd name="connsiteY7" fmla="*/ 157603 h 284657"/>
              <a:gd name="connsiteX8" fmla="*/ 0 w 305046"/>
              <a:gd name="connsiteY8" fmla="*/ 143717 h 284657"/>
              <a:gd name="connsiteX9" fmla="*/ 27539 w 305046"/>
              <a:gd name="connsiteY9" fmla="*/ 67346 h 284657"/>
              <a:gd name="connsiteX10" fmla="*/ 124278 w 305046"/>
              <a:gd name="connsiteY10" fmla="*/ 108309 h 284657"/>
              <a:gd name="connsiteX11" fmla="*/ 107331 w 305046"/>
              <a:gd name="connsiteY11" fmla="*/ 0 h 284657"/>
              <a:gd name="connsiteX12" fmla="*/ 197009 w 305046"/>
              <a:gd name="connsiteY12" fmla="*/ 0 h 284657"/>
              <a:gd name="connsiteX13" fmla="*/ 180768 w 305046"/>
              <a:gd name="connsiteY13" fmla="*/ 108309 h 284657"/>
              <a:gd name="connsiteX14" fmla="*/ 276801 w 305046"/>
              <a:gd name="connsiteY14" fmla="*/ 67346 h 284657"/>
              <a:gd name="connsiteX15" fmla="*/ 305046 w 305046"/>
              <a:gd name="connsiteY15" fmla="*/ 143717 h 284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046" h="284657">
                <a:moveTo>
                  <a:pt x="305046" y="143717"/>
                </a:moveTo>
                <a:lnTo>
                  <a:pt x="199834" y="157603"/>
                </a:lnTo>
                <a:lnTo>
                  <a:pt x="275389" y="237446"/>
                </a:lnTo>
                <a:lnTo>
                  <a:pt x="204776" y="284657"/>
                </a:lnTo>
                <a:lnTo>
                  <a:pt x="152523" y="188846"/>
                </a:lnTo>
                <a:lnTo>
                  <a:pt x="99564" y="284657"/>
                </a:lnTo>
                <a:lnTo>
                  <a:pt x="29657" y="237446"/>
                </a:lnTo>
                <a:lnTo>
                  <a:pt x="105213" y="157603"/>
                </a:lnTo>
                <a:lnTo>
                  <a:pt x="0" y="143717"/>
                </a:lnTo>
                <a:lnTo>
                  <a:pt x="27539" y="67346"/>
                </a:lnTo>
                <a:lnTo>
                  <a:pt x="124278" y="108309"/>
                </a:lnTo>
                <a:lnTo>
                  <a:pt x="107331" y="0"/>
                </a:lnTo>
                <a:lnTo>
                  <a:pt x="197009" y="0"/>
                </a:lnTo>
                <a:lnTo>
                  <a:pt x="180768" y="108309"/>
                </a:lnTo>
                <a:lnTo>
                  <a:pt x="276801" y="67346"/>
                </a:lnTo>
                <a:lnTo>
                  <a:pt x="305046" y="143717"/>
                </a:lnTo>
                <a:close/>
              </a:path>
            </a:pathLst>
          </a:custGeom>
          <a:solidFill>
            <a:schemeClr val="accent1"/>
          </a:solidFill>
          <a:ln w="6867" cap="flat">
            <a:noFill/>
            <a:prstDash val="solid"/>
            <a:miter/>
          </a:ln>
        </p:spPr>
        <p:txBody>
          <a:bodyPr rtlCol="0" anchor="ctr"/>
          <a:lstStyle/>
          <a:p>
            <a:endParaRPr lang="pt-BR"/>
          </a:p>
        </p:txBody>
      </p:sp>
      <p:sp>
        <p:nvSpPr>
          <p:cNvPr id="12" name="Rectangle 11">
            <a:extLst>
              <a:ext uri="{FF2B5EF4-FFF2-40B4-BE49-F238E27FC236}">
                <a16:creationId xmlns:a16="http://schemas.microsoft.com/office/drawing/2014/main" id="{6A125640-E99A-49A1-911B-FECD9E6F2812}"/>
              </a:ext>
            </a:extLst>
          </p:cNvPr>
          <p:cNvSpPr/>
          <p:nvPr/>
        </p:nvSpPr>
        <p:spPr>
          <a:xfrm>
            <a:off x="780215" y="3739213"/>
            <a:ext cx="1920719" cy="369332"/>
          </a:xfrm>
          <a:prstGeom prst="rect">
            <a:avLst/>
          </a:prstGeom>
        </p:spPr>
        <p:txBody>
          <a:bodyPr wrap="none">
            <a:spAutoFit/>
          </a:bodyPr>
          <a:lstStyle/>
          <a:p>
            <a:pPr algn="ctr"/>
            <a:r>
              <a:rPr lang="fr-FR" b="1" dirty="0">
                <a:solidFill>
                  <a:schemeClr val="accent6"/>
                </a:solidFill>
                <a:latin typeface="Marianne" panose="020B0604020202020204" charset="0"/>
                <a:cs typeface="Marianne" panose="020B0604020202020204" charset="0"/>
              </a:rPr>
              <a:t>Résultats 2024/25</a:t>
            </a:r>
          </a:p>
        </p:txBody>
      </p:sp>
      <p:sp>
        <p:nvSpPr>
          <p:cNvPr id="13" name="Rectangle 12">
            <a:extLst>
              <a:ext uri="{FF2B5EF4-FFF2-40B4-BE49-F238E27FC236}">
                <a16:creationId xmlns:a16="http://schemas.microsoft.com/office/drawing/2014/main" id="{C1599D6C-757F-4CB3-9B5A-F0DA693F16A7}"/>
              </a:ext>
            </a:extLst>
          </p:cNvPr>
          <p:cNvSpPr/>
          <p:nvPr/>
        </p:nvSpPr>
        <p:spPr>
          <a:xfrm>
            <a:off x="1965960" y="4219238"/>
            <a:ext cx="2606040" cy="830997"/>
          </a:xfrm>
          <a:prstGeom prst="rect">
            <a:avLst/>
          </a:prstGeom>
        </p:spPr>
        <p:txBody>
          <a:bodyPr wrap="square">
            <a:spAutoFit/>
          </a:bodyPr>
          <a:lstStyle/>
          <a:p>
            <a:pPr lvl="0" algn="ctr" rtl="0">
              <a:buClr>
                <a:srgbClr val="000000"/>
              </a:buClr>
              <a:defRPr/>
            </a:pPr>
            <a:r>
              <a:rPr lang="fr-FR" sz="1600" b="1" dirty="0">
                <a:solidFill>
                  <a:schemeClr val="accent5"/>
                </a:solidFill>
                <a:latin typeface="Marianne" panose="020B0604020202020204" charset="0"/>
                <a:cs typeface="Marianne" panose="020B0604020202020204" charset="0"/>
              </a:rPr>
              <a:t>Résultat comptable : </a:t>
            </a:r>
          </a:p>
          <a:p>
            <a:pPr lvl="0" algn="ctr" rtl="0">
              <a:buClr>
                <a:srgbClr val="000000"/>
              </a:buClr>
              <a:defRPr/>
            </a:pPr>
            <a:r>
              <a:rPr lang="fr-FR" sz="1600" b="1" dirty="0">
                <a:solidFill>
                  <a:schemeClr val="accent5"/>
                </a:solidFill>
                <a:latin typeface="Marianne" panose="020B0604020202020204" charset="0"/>
                <a:cs typeface="Marianne" panose="020B0604020202020204" charset="0"/>
              </a:rPr>
              <a:t>2,7 M RON</a:t>
            </a:r>
          </a:p>
          <a:p>
            <a:pPr algn="ctr"/>
            <a:r>
              <a:rPr lang="fr-FR" sz="1600" b="1" dirty="0">
                <a:solidFill>
                  <a:schemeClr val="accent5"/>
                </a:solidFill>
                <a:latin typeface="Marianne" panose="020B0604020202020204" charset="0"/>
                <a:cs typeface="Marianne" panose="020B0604020202020204" charset="0"/>
              </a:rPr>
              <a:t>Cash flow :  0,2 M Ron</a:t>
            </a:r>
            <a:endParaRPr lang="fr-FR" sz="1600" dirty="0">
              <a:solidFill>
                <a:schemeClr val="accent5"/>
              </a:solidFill>
              <a:latin typeface="Marianne" panose="020B0604020202020204" charset="0"/>
              <a:cs typeface="Marianne" panose="020B0604020202020204" charset="0"/>
            </a:endParaRPr>
          </a:p>
        </p:txBody>
      </p:sp>
      <p:sp>
        <p:nvSpPr>
          <p:cNvPr id="25" name="Google Shape;1005;p56">
            <a:extLst>
              <a:ext uri="{FF2B5EF4-FFF2-40B4-BE49-F238E27FC236}">
                <a16:creationId xmlns:a16="http://schemas.microsoft.com/office/drawing/2014/main" id="{34F3711C-28E1-47A9-A9D4-E3EE8DEB765F}"/>
              </a:ext>
            </a:extLst>
          </p:cNvPr>
          <p:cNvSpPr txBox="1">
            <a:spLocks/>
          </p:cNvSpPr>
          <p:nvPr/>
        </p:nvSpPr>
        <p:spPr>
          <a:xfrm>
            <a:off x="1833373" y="175030"/>
            <a:ext cx="5477254" cy="76387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fr-FR" altLang="ko-KR" sz="1800" b="1" dirty="0">
                <a:solidFill>
                  <a:srgbClr val="002060"/>
                </a:solidFill>
                <a:latin typeface="Marianne" panose="02000000000000000000" pitchFamily="50" charset="0"/>
              </a:rPr>
              <a:t>Les tarifs 2024/25</a:t>
            </a:r>
            <a:br>
              <a:rPr lang="fr-FR" altLang="ko-KR" sz="1800" dirty="0">
                <a:solidFill>
                  <a:srgbClr val="002060"/>
                </a:solidFill>
                <a:latin typeface="Marianne" panose="02000000000000000000" pitchFamily="50" charset="0"/>
              </a:rPr>
            </a:br>
            <a:br>
              <a:rPr lang="fr-FR" altLang="ko-KR" sz="2100" dirty="0">
                <a:solidFill>
                  <a:schemeClr val="tx1">
                    <a:lumMod val="50000"/>
                    <a:lumOff val="50000"/>
                  </a:schemeClr>
                </a:solidFill>
                <a:latin typeface="Calibri" panose="020F0502020204030204" pitchFamily="34" charset="0"/>
                <a:cs typeface="Calibri" panose="020F0502020204030204" pitchFamily="34" charset="0"/>
              </a:rPr>
            </a:br>
            <a:endParaRPr lang="fr-FR" altLang="ko-KR" sz="21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26" name="TextBox 144">
            <a:extLst>
              <a:ext uri="{FF2B5EF4-FFF2-40B4-BE49-F238E27FC236}">
                <a16:creationId xmlns:a16="http://schemas.microsoft.com/office/drawing/2014/main" id="{AAE689E4-D97E-4B1D-8868-86222697C060}"/>
              </a:ext>
            </a:extLst>
          </p:cNvPr>
          <p:cNvSpPr txBox="1"/>
          <p:nvPr/>
        </p:nvSpPr>
        <p:spPr>
          <a:xfrm>
            <a:off x="4876800" y="1874987"/>
            <a:ext cx="4023360" cy="1508105"/>
          </a:xfrm>
          <a:prstGeom prst="rect">
            <a:avLst/>
          </a:prstGeom>
          <a:noFill/>
        </p:spPr>
        <p:txBody>
          <a:bodyPr wrap="square" lIns="0" tIns="0" rIns="0" bIns="0" rtlCol="0">
            <a:spAutoFit/>
          </a:bodyPr>
          <a:lstStyle/>
          <a:p>
            <a:pPr marL="171450" indent="-171450">
              <a:buClr>
                <a:srgbClr val="C00000"/>
              </a:buClr>
              <a:buFont typeface="Arial" panose="020B0604020202020204" pitchFamily="34" charset="0"/>
              <a:buChar char="•"/>
            </a:pPr>
            <a:r>
              <a:rPr lang="fr-FR" sz="1400" dirty="0">
                <a:latin typeface="Marianne" panose="020B0604020202020204" charset="0"/>
                <a:cs typeface="Marianne" panose="020B0604020202020204" charset="0"/>
              </a:rPr>
              <a:t>Nombre d’élèves : 1020 dont </a:t>
            </a:r>
            <a:r>
              <a:rPr lang="fr-FR" sz="1400" dirty="0">
                <a:latin typeface="Marianne" panose="020B0604020202020204" charset="0"/>
                <a:cs typeface="Marianne" panose="020B0604020202020204" charset="0"/>
                <a:sym typeface="Wingdings" panose="05000000000000000000" pitchFamily="2" charset="2"/>
              </a:rPr>
              <a:t> </a:t>
            </a:r>
            <a:r>
              <a:rPr lang="fr-FR" sz="1400" dirty="0">
                <a:latin typeface="Marianne" panose="020B0604020202020204" charset="0"/>
                <a:cs typeface="Marianne" panose="020B0604020202020204" charset="0"/>
              </a:rPr>
              <a:t>11% tarifs sociétés et 89% tarifs particuliers</a:t>
            </a:r>
          </a:p>
          <a:p>
            <a:pPr marL="171450" indent="-171450">
              <a:buClr>
                <a:srgbClr val="C00000"/>
              </a:buClr>
              <a:buFont typeface="Arial" panose="020B0604020202020204" pitchFamily="34" charset="0"/>
              <a:buChar char="•"/>
            </a:pPr>
            <a:r>
              <a:rPr lang="fr-FR" sz="1400" dirty="0">
                <a:latin typeface="Marianne" panose="020B0604020202020204" charset="0"/>
                <a:cs typeface="Marianne" panose="020B0604020202020204" charset="0"/>
              </a:rPr>
              <a:t>Frais du Personnel : + 11,47 % 	</a:t>
            </a:r>
          </a:p>
          <a:p>
            <a:pPr marL="171450" indent="-171450">
              <a:buClr>
                <a:srgbClr val="C00000"/>
              </a:buClr>
              <a:buFont typeface="Arial" panose="020B0604020202020204" pitchFamily="34" charset="0"/>
              <a:buChar char="•"/>
            </a:pPr>
            <a:r>
              <a:rPr lang="fr-FR" sz="1400" dirty="0">
                <a:latin typeface="Marianne" panose="020B0604020202020204" charset="0"/>
                <a:cs typeface="Marianne" panose="020B0604020202020204" charset="0"/>
              </a:rPr>
              <a:t>Augmentation fournisseurs, consommations, frais de fonctionnement  : 8 %</a:t>
            </a:r>
          </a:p>
          <a:p>
            <a:pPr marL="171450" indent="-171450">
              <a:buClr>
                <a:srgbClr val="C00000"/>
              </a:buClr>
              <a:buFont typeface="Arial" panose="020B0604020202020204" pitchFamily="34" charset="0"/>
              <a:buChar char="•"/>
            </a:pPr>
            <a:r>
              <a:rPr lang="fr-FR" sz="1400" dirty="0">
                <a:latin typeface="Marianne" panose="020B0604020202020204" charset="0"/>
                <a:cs typeface="Marianne" panose="020B0604020202020204" charset="0"/>
              </a:rPr>
              <a:t>Sponsoring supplémentaire : + 70.000 RON</a:t>
            </a:r>
          </a:p>
          <a:p>
            <a:pPr marL="171450" indent="-171450">
              <a:buClr>
                <a:srgbClr val="C00000"/>
              </a:buClr>
              <a:buFont typeface="Arial" panose="020B0604020202020204" pitchFamily="34" charset="0"/>
              <a:buChar char="•"/>
            </a:pPr>
            <a:r>
              <a:rPr lang="fr-FR" sz="1400" b="1" dirty="0">
                <a:latin typeface="Marianne" panose="020B0604020202020204" charset="0"/>
                <a:cs typeface="Marianne" panose="020B0604020202020204" charset="0"/>
              </a:rPr>
              <a:t>Investissement 500.000 RON</a:t>
            </a:r>
          </a:p>
        </p:txBody>
      </p:sp>
      <p:sp>
        <p:nvSpPr>
          <p:cNvPr id="27" name="TextBox 145">
            <a:extLst>
              <a:ext uri="{FF2B5EF4-FFF2-40B4-BE49-F238E27FC236}">
                <a16:creationId xmlns:a16="http://schemas.microsoft.com/office/drawing/2014/main" id="{B7D1F22F-8CA8-4491-B619-BC5AB1D2483D}"/>
              </a:ext>
            </a:extLst>
          </p:cNvPr>
          <p:cNvSpPr txBox="1"/>
          <p:nvPr/>
        </p:nvSpPr>
        <p:spPr>
          <a:xfrm>
            <a:off x="5515336" y="3776204"/>
            <a:ext cx="3084403" cy="276999"/>
          </a:xfrm>
          <a:prstGeom prst="rect">
            <a:avLst/>
          </a:prstGeom>
          <a:noFill/>
        </p:spPr>
        <p:txBody>
          <a:bodyPr wrap="square" lIns="0" tIns="0" rIns="0" bIns="0" rtlCol="0">
            <a:spAutoFit/>
          </a:bodyPr>
          <a:lstStyle/>
          <a:p>
            <a:r>
              <a:rPr lang="en-US" b="1" dirty="0" err="1">
                <a:solidFill>
                  <a:schemeClr val="accent1"/>
                </a:solidFill>
                <a:latin typeface="Marianne" panose="020B0604020202020204"/>
                <a:cs typeface="Segoe UI" panose="020B0502040204020203" pitchFamily="34" charset="0"/>
              </a:rPr>
              <a:t>Résultats</a:t>
            </a:r>
            <a:r>
              <a:rPr lang="en-US" b="1" dirty="0">
                <a:solidFill>
                  <a:schemeClr val="accent1"/>
                </a:solidFill>
                <a:latin typeface="Marianne" panose="020B0604020202020204"/>
                <a:cs typeface="Segoe UI" panose="020B0502040204020203" pitchFamily="34" charset="0"/>
              </a:rPr>
              <a:t> 2024/25</a:t>
            </a:r>
          </a:p>
        </p:txBody>
      </p:sp>
      <p:sp>
        <p:nvSpPr>
          <p:cNvPr id="28" name="TextBox 147">
            <a:extLst>
              <a:ext uri="{FF2B5EF4-FFF2-40B4-BE49-F238E27FC236}">
                <a16:creationId xmlns:a16="http://schemas.microsoft.com/office/drawing/2014/main" id="{27BB7DB2-2B6E-40F7-928E-970CED9177F6}"/>
              </a:ext>
            </a:extLst>
          </p:cNvPr>
          <p:cNvSpPr txBox="1"/>
          <p:nvPr/>
        </p:nvSpPr>
        <p:spPr>
          <a:xfrm>
            <a:off x="4914900" y="4219238"/>
            <a:ext cx="1790700" cy="892552"/>
          </a:xfrm>
          <a:prstGeom prst="rect">
            <a:avLst/>
          </a:prstGeom>
          <a:noFill/>
        </p:spPr>
        <p:txBody>
          <a:bodyPr wrap="square" lIns="0" tIns="0" rIns="0" bIns="0" rtlCol="0">
            <a:spAutoFit/>
          </a:bodyPr>
          <a:lstStyle/>
          <a:p>
            <a:pPr lvl="0" algn="ctr" rtl="0">
              <a:buClr>
                <a:srgbClr val="000000"/>
              </a:buClr>
              <a:defRPr/>
            </a:pPr>
            <a:r>
              <a:rPr lang="fr-FR" sz="2000" b="1" dirty="0">
                <a:latin typeface="Marianne" panose="020B0604020202020204" charset="0"/>
                <a:cs typeface="Marianne" panose="020B0604020202020204" charset="0"/>
              </a:rPr>
              <a:t>+ 10% </a:t>
            </a:r>
          </a:p>
          <a:p>
            <a:pPr lvl="0" algn="ctr" rtl="0">
              <a:buClr>
                <a:srgbClr val="000000"/>
              </a:buClr>
              <a:defRPr/>
            </a:pPr>
            <a:r>
              <a:rPr lang="fr-FR" sz="2000" b="1" dirty="0">
                <a:latin typeface="Marianne" panose="020B0604020202020204" charset="0"/>
                <a:cs typeface="Marianne" panose="020B0604020202020204" charset="0"/>
              </a:rPr>
              <a:t>taux de scolarité</a:t>
            </a:r>
          </a:p>
          <a:p>
            <a:pPr lvl="0" algn="ctr" rtl="0">
              <a:buClr>
                <a:srgbClr val="000000"/>
              </a:buClr>
              <a:defRPr/>
            </a:pPr>
            <a:endParaRPr lang="fr-FR" b="1" dirty="0">
              <a:latin typeface="Marianne" panose="020B0604020202020204" charset="0"/>
              <a:cs typeface="Marianne" panose="020B0604020202020204" charset="0"/>
            </a:endParaRPr>
          </a:p>
        </p:txBody>
      </p:sp>
      <p:sp>
        <p:nvSpPr>
          <p:cNvPr id="29" name="Rectangle 28">
            <a:extLst>
              <a:ext uri="{FF2B5EF4-FFF2-40B4-BE49-F238E27FC236}">
                <a16:creationId xmlns:a16="http://schemas.microsoft.com/office/drawing/2014/main" id="{548413D2-8A7D-4128-B268-567E48FD95C6}"/>
              </a:ext>
            </a:extLst>
          </p:cNvPr>
          <p:cNvSpPr/>
          <p:nvPr/>
        </p:nvSpPr>
        <p:spPr>
          <a:xfrm>
            <a:off x="6537960" y="4219238"/>
            <a:ext cx="2606040" cy="830997"/>
          </a:xfrm>
          <a:prstGeom prst="rect">
            <a:avLst/>
          </a:prstGeom>
        </p:spPr>
        <p:txBody>
          <a:bodyPr wrap="square">
            <a:spAutoFit/>
          </a:bodyPr>
          <a:lstStyle/>
          <a:p>
            <a:pPr lvl="0" algn="ctr" rtl="0">
              <a:buClr>
                <a:srgbClr val="000000"/>
              </a:buClr>
              <a:defRPr/>
            </a:pPr>
            <a:r>
              <a:rPr lang="fr-FR" sz="1600" b="1" dirty="0">
                <a:latin typeface="Marianne" panose="020B0604020202020204" charset="0"/>
                <a:cs typeface="Marianne" panose="020B0604020202020204" charset="0"/>
              </a:rPr>
              <a:t>Résultat comptable : </a:t>
            </a:r>
          </a:p>
          <a:p>
            <a:pPr lvl="0" algn="ctr" rtl="0">
              <a:buClr>
                <a:srgbClr val="000000"/>
              </a:buClr>
              <a:defRPr/>
            </a:pPr>
            <a:r>
              <a:rPr lang="fr-FR" sz="1600" b="1" dirty="0">
                <a:latin typeface="Marianne" panose="020B0604020202020204" charset="0"/>
                <a:cs typeface="Marianne" panose="020B0604020202020204" charset="0"/>
              </a:rPr>
              <a:t>2 M RON</a:t>
            </a:r>
          </a:p>
          <a:p>
            <a:pPr algn="ctr"/>
            <a:r>
              <a:rPr lang="fr-FR" sz="1600" b="1" dirty="0">
                <a:latin typeface="Marianne" panose="020B0604020202020204" charset="0"/>
                <a:cs typeface="Marianne" panose="020B0604020202020204" charset="0"/>
              </a:rPr>
              <a:t>Cash flow :  0</a:t>
            </a:r>
            <a:endParaRPr lang="fr-FR" sz="1600" dirty="0">
              <a:latin typeface="Marianne" panose="020B0604020202020204" charset="0"/>
              <a:cs typeface="Marianne" panose="020B0604020202020204" charset="0"/>
            </a:endParaRPr>
          </a:p>
        </p:txBody>
      </p:sp>
    </p:spTree>
    <p:extLst>
      <p:ext uri="{BB962C8B-B14F-4D97-AF65-F5344CB8AC3E}">
        <p14:creationId xmlns:p14="http://schemas.microsoft.com/office/powerpoint/2010/main" val="379403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15" name="Rectangle 14">
            <a:extLst>
              <a:ext uri="{FF2B5EF4-FFF2-40B4-BE49-F238E27FC236}">
                <a16:creationId xmlns:a16="http://schemas.microsoft.com/office/drawing/2014/main" id="{018B07DD-68B7-4F7C-B14B-06B8BD01FA2D}"/>
              </a:ext>
            </a:extLst>
          </p:cNvPr>
          <p:cNvSpPr/>
          <p:nvPr/>
        </p:nvSpPr>
        <p:spPr>
          <a:xfrm>
            <a:off x="0" y="3948223"/>
            <a:ext cx="9144000" cy="80098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sz="1350"/>
          </a:p>
        </p:txBody>
      </p:sp>
      <p:cxnSp>
        <p:nvCxnSpPr>
          <p:cNvPr id="941" name="Google Shape;941;p54"/>
          <p:cNvCxnSpPr/>
          <p:nvPr/>
        </p:nvCxnSpPr>
        <p:spPr>
          <a:xfrm rot="10800000">
            <a:off x="5198125" y="2642183"/>
            <a:ext cx="2465700" cy="0"/>
          </a:xfrm>
          <a:prstGeom prst="straightConnector1">
            <a:avLst/>
          </a:prstGeom>
          <a:noFill/>
          <a:ln w="9525" cap="flat" cmpd="sng">
            <a:solidFill>
              <a:schemeClr val="accent3"/>
            </a:solidFill>
            <a:prstDash val="solid"/>
            <a:round/>
            <a:headEnd type="none" w="med" len="med"/>
            <a:tailEnd type="none" w="med" len="med"/>
          </a:ln>
        </p:spPr>
      </p:cxnSp>
      <p:cxnSp>
        <p:nvCxnSpPr>
          <p:cNvPr id="956" name="Google Shape;956;p54"/>
          <p:cNvCxnSpPr/>
          <p:nvPr/>
        </p:nvCxnSpPr>
        <p:spPr>
          <a:xfrm rot="10800000">
            <a:off x="1508075" y="2642183"/>
            <a:ext cx="2465700" cy="0"/>
          </a:xfrm>
          <a:prstGeom prst="straightConnector1">
            <a:avLst/>
          </a:prstGeom>
          <a:noFill/>
          <a:ln w="9525" cap="flat" cmpd="sng">
            <a:solidFill>
              <a:schemeClr val="accent3"/>
            </a:solidFill>
            <a:prstDash val="solid"/>
            <a:round/>
            <a:headEnd type="none" w="med" len="med"/>
            <a:tailEnd type="none" w="med" len="med"/>
          </a:ln>
        </p:spPr>
      </p:cxnSp>
      <p:grpSp>
        <p:nvGrpSpPr>
          <p:cNvPr id="957" name="Google Shape;957;p54"/>
          <p:cNvGrpSpPr/>
          <p:nvPr/>
        </p:nvGrpSpPr>
        <p:grpSpPr>
          <a:xfrm rot="5400000">
            <a:off x="4366442" y="2946862"/>
            <a:ext cx="411100" cy="105900"/>
            <a:chOff x="3033900" y="2321275"/>
            <a:chExt cx="411100" cy="105900"/>
          </a:xfrm>
        </p:grpSpPr>
        <p:sp>
          <p:nvSpPr>
            <p:cNvPr id="958" name="Google Shape;958;p54"/>
            <p:cNvSpPr/>
            <p:nvPr/>
          </p:nvSpPr>
          <p:spPr>
            <a:xfrm>
              <a:off x="3033900" y="2321275"/>
              <a:ext cx="105900" cy="1059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arianne" panose="02000000000000000000" pitchFamily="50" charset="0"/>
              </a:endParaRPr>
            </a:p>
          </p:txBody>
        </p:sp>
        <p:sp>
          <p:nvSpPr>
            <p:cNvPr id="959" name="Google Shape;959;p54"/>
            <p:cNvSpPr/>
            <p:nvPr/>
          </p:nvSpPr>
          <p:spPr>
            <a:xfrm>
              <a:off x="3339100" y="2321275"/>
              <a:ext cx="105900" cy="1059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arianne" panose="02000000000000000000" pitchFamily="50" charset="0"/>
              </a:endParaRPr>
            </a:p>
          </p:txBody>
        </p:sp>
      </p:grpSp>
      <p:sp>
        <p:nvSpPr>
          <p:cNvPr id="45" name="Google Shape;1005;p56">
            <a:extLst>
              <a:ext uri="{FF2B5EF4-FFF2-40B4-BE49-F238E27FC236}">
                <a16:creationId xmlns:a16="http://schemas.microsoft.com/office/drawing/2014/main" id="{64C2383B-7F6D-4D1C-8331-78411773D069}"/>
              </a:ext>
            </a:extLst>
          </p:cNvPr>
          <p:cNvSpPr txBox="1">
            <a:spLocks/>
          </p:cNvSpPr>
          <p:nvPr/>
        </p:nvSpPr>
        <p:spPr>
          <a:xfrm>
            <a:off x="2967724" y="136225"/>
            <a:ext cx="5817644" cy="5161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3400"/>
              <a:buFont typeface="Inter"/>
              <a:buNone/>
              <a:defRPr sz="2400" b="1" i="0" u="none" strike="noStrike" cap="none">
                <a:solidFill>
                  <a:schemeClr val="dk1"/>
                </a:solidFill>
                <a:latin typeface="Inter"/>
                <a:ea typeface="Inter"/>
                <a:cs typeface="Inter"/>
                <a:sym typeface="Inter"/>
              </a:defRPr>
            </a:lvl1pPr>
            <a:lvl2pPr marR="0" lvl="1" algn="l" rtl="0" eaLnBrk="1" hangingPunct="1">
              <a:lnSpc>
                <a:spcPct val="100000"/>
              </a:lnSpc>
              <a:spcBef>
                <a:spcPts val="0"/>
              </a:spcBef>
              <a:spcAft>
                <a:spcPts val="0"/>
              </a:spcAft>
              <a:buClr>
                <a:schemeClr val="dk1"/>
              </a:buClr>
              <a:buSzPts val="3400"/>
              <a:buFont typeface="Inter"/>
              <a:buNone/>
              <a:defRPr sz="3400" b="1" i="0" u="none" strike="noStrike" cap="none">
                <a:solidFill>
                  <a:schemeClr val="dk1"/>
                </a:solidFill>
                <a:latin typeface="Inter"/>
                <a:ea typeface="Inter"/>
                <a:cs typeface="Inter"/>
                <a:sym typeface="Inter"/>
              </a:defRPr>
            </a:lvl2pPr>
            <a:lvl3pPr marR="0" lvl="2" algn="l" rtl="0" eaLnBrk="1" hangingPunct="1">
              <a:lnSpc>
                <a:spcPct val="100000"/>
              </a:lnSpc>
              <a:spcBef>
                <a:spcPts val="0"/>
              </a:spcBef>
              <a:spcAft>
                <a:spcPts val="0"/>
              </a:spcAft>
              <a:buClr>
                <a:schemeClr val="dk1"/>
              </a:buClr>
              <a:buSzPts val="3400"/>
              <a:buFont typeface="Inter"/>
              <a:buNone/>
              <a:defRPr sz="3400" b="1" i="0" u="none" strike="noStrike" cap="none">
                <a:solidFill>
                  <a:schemeClr val="dk1"/>
                </a:solidFill>
                <a:latin typeface="Inter"/>
                <a:ea typeface="Inter"/>
                <a:cs typeface="Inter"/>
                <a:sym typeface="Inter"/>
              </a:defRPr>
            </a:lvl3pPr>
            <a:lvl4pPr marR="0" lvl="3" algn="l" rtl="0" eaLnBrk="1" hangingPunct="1">
              <a:lnSpc>
                <a:spcPct val="100000"/>
              </a:lnSpc>
              <a:spcBef>
                <a:spcPts val="0"/>
              </a:spcBef>
              <a:spcAft>
                <a:spcPts val="0"/>
              </a:spcAft>
              <a:buClr>
                <a:schemeClr val="dk1"/>
              </a:buClr>
              <a:buSzPts val="3400"/>
              <a:buFont typeface="Inter"/>
              <a:buNone/>
              <a:defRPr sz="3400" b="1" i="0" u="none" strike="noStrike" cap="none">
                <a:solidFill>
                  <a:schemeClr val="dk1"/>
                </a:solidFill>
                <a:latin typeface="Inter"/>
                <a:ea typeface="Inter"/>
                <a:cs typeface="Inter"/>
                <a:sym typeface="Inter"/>
              </a:defRPr>
            </a:lvl4pPr>
            <a:lvl5pPr marR="0" lvl="4" algn="l" rtl="0" eaLnBrk="1" hangingPunct="1">
              <a:lnSpc>
                <a:spcPct val="100000"/>
              </a:lnSpc>
              <a:spcBef>
                <a:spcPts val="0"/>
              </a:spcBef>
              <a:spcAft>
                <a:spcPts val="0"/>
              </a:spcAft>
              <a:buClr>
                <a:schemeClr val="dk1"/>
              </a:buClr>
              <a:buSzPts val="3400"/>
              <a:buFont typeface="Inter"/>
              <a:buNone/>
              <a:defRPr sz="3400" b="1" i="0" u="none" strike="noStrike" cap="none">
                <a:solidFill>
                  <a:schemeClr val="dk1"/>
                </a:solidFill>
                <a:latin typeface="Inter"/>
                <a:ea typeface="Inter"/>
                <a:cs typeface="Inter"/>
                <a:sym typeface="Inter"/>
              </a:defRPr>
            </a:lvl5pPr>
            <a:lvl6pPr marR="0" lvl="5" algn="l" rtl="0" eaLnBrk="1" hangingPunct="1">
              <a:lnSpc>
                <a:spcPct val="100000"/>
              </a:lnSpc>
              <a:spcBef>
                <a:spcPts val="0"/>
              </a:spcBef>
              <a:spcAft>
                <a:spcPts val="0"/>
              </a:spcAft>
              <a:buClr>
                <a:schemeClr val="dk1"/>
              </a:buClr>
              <a:buSzPts val="3400"/>
              <a:buFont typeface="Inter"/>
              <a:buNone/>
              <a:defRPr sz="3400" b="1" i="0" u="none" strike="noStrike" cap="none">
                <a:solidFill>
                  <a:schemeClr val="dk1"/>
                </a:solidFill>
                <a:latin typeface="Inter"/>
                <a:ea typeface="Inter"/>
                <a:cs typeface="Inter"/>
                <a:sym typeface="Inter"/>
              </a:defRPr>
            </a:lvl6pPr>
            <a:lvl7pPr marR="0" lvl="6" algn="l" rtl="0" eaLnBrk="1" hangingPunct="1">
              <a:lnSpc>
                <a:spcPct val="100000"/>
              </a:lnSpc>
              <a:spcBef>
                <a:spcPts val="0"/>
              </a:spcBef>
              <a:spcAft>
                <a:spcPts val="0"/>
              </a:spcAft>
              <a:buClr>
                <a:schemeClr val="dk1"/>
              </a:buClr>
              <a:buSzPts val="3400"/>
              <a:buFont typeface="Inter"/>
              <a:buNone/>
              <a:defRPr sz="3400" b="1" i="0" u="none" strike="noStrike" cap="none">
                <a:solidFill>
                  <a:schemeClr val="dk1"/>
                </a:solidFill>
                <a:latin typeface="Inter"/>
                <a:ea typeface="Inter"/>
                <a:cs typeface="Inter"/>
                <a:sym typeface="Inter"/>
              </a:defRPr>
            </a:lvl7pPr>
            <a:lvl8pPr marR="0" lvl="7" algn="l" rtl="0" eaLnBrk="1" hangingPunct="1">
              <a:lnSpc>
                <a:spcPct val="100000"/>
              </a:lnSpc>
              <a:spcBef>
                <a:spcPts val="0"/>
              </a:spcBef>
              <a:spcAft>
                <a:spcPts val="0"/>
              </a:spcAft>
              <a:buClr>
                <a:schemeClr val="dk1"/>
              </a:buClr>
              <a:buSzPts val="3400"/>
              <a:buFont typeface="Inter"/>
              <a:buNone/>
              <a:defRPr sz="3400" b="1" i="0" u="none" strike="noStrike" cap="none">
                <a:solidFill>
                  <a:schemeClr val="dk1"/>
                </a:solidFill>
                <a:latin typeface="Inter"/>
                <a:ea typeface="Inter"/>
                <a:cs typeface="Inter"/>
                <a:sym typeface="Inter"/>
              </a:defRPr>
            </a:lvl8pPr>
            <a:lvl9pPr marR="0" lvl="8" algn="l" rtl="0" eaLnBrk="1" hangingPunct="1">
              <a:lnSpc>
                <a:spcPct val="100000"/>
              </a:lnSpc>
              <a:spcBef>
                <a:spcPts val="0"/>
              </a:spcBef>
              <a:spcAft>
                <a:spcPts val="0"/>
              </a:spcAft>
              <a:buClr>
                <a:schemeClr val="dk1"/>
              </a:buClr>
              <a:buSzPts val="3400"/>
              <a:buFont typeface="Inter"/>
              <a:buNone/>
              <a:defRPr sz="3400" b="1" i="0" u="none" strike="noStrike" cap="none">
                <a:solidFill>
                  <a:schemeClr val="dk1"/>
                </a:solidFill>
                <a:latin typeface="Inter"/>
                <a:ea typeface="Inter"/>
                <a:cs typeface="Inter"/>
                <a:sym typeface="Inter"/>
              </a:defRPr>
            </a:lvl9pPr>
          </a:lstStyle>
          <a:p>
            <a:pPr algn="ctr"/>
            <a:r>
              <a:rPr lang="fr-FR" altLang="ko-KR" sz="2000" dirty="0">
                <a:solidFill>
                  <a:srgbClr val="002060"/>
                </a:solidFill>
                <a:latin typeface="Marianne" panose="02000000000000000000" pitchFamily="50" charset="0"/>
              </a:rPr>
              <a:t>Les tarifs 2024/25</a:t>
            </a:r>
            <a:endParaRPr lang="fr-FR" altLang="ko-KR" sz="20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46" name="ZoneTexte 45">
            <a:extLst>
              <a:ext uri="{FF2B5EF4-FFF2-40B4-BE49-F238E27FC236}">
                <a16:creationId xmlns:a16="http://schemas.microsoft.com/office/drawing/2014/main" id="{05714E7F-225F-47D1-A32F-CFC3B4F2EEBD}"/>
              </a:ext>
            </a:extLst>
          </p:cNvPr>
          <p:cNvSpPr txBox="1"/>
          <p:nvPr/>
        </p:nvSpPr>
        <p:spPr>
          <a:xfrm>
            <a:off x="1042396" y="958557"/>
            <a:ext cx="5060692" cy="830997"/>
          </a:xfrm>
          <a:prstGeom prst="rect">
            <a:avLst/>
          </a:prstGeom>
          <a:noFill/>
        </p:spPr>
        <p:txBody>
          <a:bodyPr wrap="square" rtlCol="0">
            <a:spAutoFit/>
          </a:bodyPr>
          <a:lstStyle/>
          <a:p>
            <a:r>
              <a:rPr lang="fr-FR" sz="1600" dirty="0">
                <a:latin typeface="Marianne" panose="02000000000000000000"/>
              </a:rPr>
              <a:t>Nous avons pris acte des différents retours des parents  :</a:t>
            </a:r>
          </a:p>
          <a:p>
            <a:endParaRPr lang="fr-FR" sz="1600" dirty="0">
              <a:latin typeface="Marianne" panose="02000000000000000000"/>
            </a:endParaRPr>
          </a:p>
          <a:p>
            <a:pPr marL="342900" indent="-342900">
              <a:buClr>
                <a:srgbClr val="C00000"/>
              </a:buClr>
              <a:buFont typeface="Wingdings" panose="05000000000000000000" pitchFamily="2" charset="2"/>
              <a:buChar char="§"/>
            </a:pPr>
            <a:r>
              <a:rPr lang="fr-FR" sz="1600" dirty="0">
                <a:latin typeface="Marianne" panose="02000000000000000000"/>
              </a:rPr>
              <a:t>+10% pour les particuliers 			</a:t>
            </a:r>
          </a:p>
        </p:txBody>
      </p:sp>
      <p:sp>
        <p:nvSpPr>
          <p:cNvPr id="4" name="ZoneTexte 3">
            <a:extLst>
              <a:ext uri="{FF2B5EF4-FFF2-40B4-BE49-F238E27FC236}">
                <a16:creationId xmlns:a16="http://schemas.microsoft.com/office/drawing/2014/main" id="{2EEBBEC1-9E6D-4846-A007-830F4184E244}"/>
              </a:ext>
            </a:extLst>
          </p:cNvPr>
          <p:cNvSpPr txBox="1"/>
          <p:nvPr/>
        </p:nvSpPr>
        <p:spPr>
          <a:xfrm>
            <a:off x="1575033" y="2142564"/>
            <a:ext cx="2199615" cy="369332"/>
          </a:xfrm>
          <a:prstGeom prst="rect">
            <a:avLst/>
          </a:prstGeom>
          <a:noFill/>
        </p:spPr>
        <p:txBody>
          <a:bodyPr wrap="square" rtlCol="0">
            <a:spAutoFit/>
          </a:bodyPr>
          <a:lstStyle/>
          <a:p>
            <a:r>
              <a:rPr lang="fr-FR" dirty="0"/>
              <a:t>Tarifs particuliers</a:t>
            </a:r>
          </a:p>
        </p:txBody>
      </p:sp>
      <p:sp>
        <p:nvSpPr>
          <p:cNvPr id="48" name="ZoneTexte 47">
            <a:extLst>
              <a:ext uri="{FF2B5EF4-FFF2-40B4-BE49-F238E27FC236}">
                <a16:creationId xmlns:a16="http://schemas.microsoft.com/office/drawing/2014/main" id="{CA156AFE-4A1A-4160-ADB5-017DFAFA4AD9}"/>
              </a:ext>
            </a:extLst>
          </p:cNvPr>
          <p:cNvSpPr txBox="1"/>
          <p:nvPr/>
        </p:nvSpPr>
        <p:spPr>
          <a:xfrm>
            <a:off x="5198125" y="2164365"/>
            <a:ext cx="2199615" cy="369332"/>
          </a:xfrm>
          <a:prstGeom prst="rect">
            <a:avLst/>
          </a:prstGeom>
          <a:noFill/>
        </p:spPr>
        <p:txBody>
          <a:bodyPr wrap="square" rtlCol="0">
            <a:spAutoFit/>
          </a:bodyPr>
          <a:lstStyle/>
          <a:p>
            <a:r>
              <a:rPr lang="fr-FR" dirty="0"/>
              <a:t>Tarifs société</a:t>
            </a:r>
          </a:p>
        </p:txBody>
      </p:sp>
      <p:graphicFrame>
        <p:nvGraphicFramePr>
          <p:cNvPr id="7" name="Tableau 6">
            <a:extLst>
              <a:ext uri="{FF2B5EF4-FFF2-40B4-BE49-F238E27FC236}">
                <a16:creationId xmlns:a16="http://schemas.microsoft.com/office/drawing/2014/main" id="{858FD14A-4942-4A40-8C5E-3C5A2FE8C71A}"/>
              </a:ext>
            </a:extLst>
          </p:cNvPr>
          <p:cNvGraphicFramePr>
            <a:graphicFrameLocks noGrp="1"/>
          </p:cNvGraphicFramePr>
          <p:nvPr>
            <p:extLst>
              <p:ext uri="{D42A27DB-BD31-4B8C-83A1-F6EECF244321}">
                <p14:modId xmlns:p14="http://schemas.microsoft.com/office/powerpoint/2010/main" val="1221795421"/>
              </p:ext>
            </p:extLst>
          </p:nvPr>
        </p:nvGraphicFramePr>
        <p:xfrm>
          <a:off x="1489112" y="2748162"/>
          <a:ext cx="2460928" cy="914400"/>
        </p:xfrm>
        <a:graphic>
          <a:graphicData uri="http://schemas.openxmlformats.org/drawingml/2006/table">
            <a:tbl>
              <a:tblPr firstRow="1" bandRow="1">
                <a:tableStyleId>{5C22544A-7EE6-4342-B048-85BDC9FD1C3A}</a:tableStyleId>
              </a:tblPr>
              <a:tblGrid>
                <a:gridCol w="1230464">
                  <a:extLst>
                    <a:ext uri="{9D8B030D-6E8A-4147-A177-3AD203B41FA5}">
                      <a16:colId xmlns:a16="http://schemas.microsoft.com/office/drawing/2014/main" val="1270893311"/>
                    </a:ext>
                  </a:extLst>
                </a:gridCol>
                <a:gridCol w="1230464">
                  <a:extLst>
                    <a:ext uri="{9D8B030D-6E8A-4147-A177-3AD203B41FA5}">
                      <a16:colId xmlns:a16="http://schemas.microsoft.com/office/drawing/2014/main" val="41169337"/>
                    </a:ext>
                  </a:extLst>
                </a:gridCol>
              </a:tblGrid>
              <a:tr h="239593">
                <a:tc>
                  <a:txBody>
                    <a:bodyPr/>
                    <a:lstStyle/>
                    <a:p>
                      <a:r>
                        <a:rPr lang="fr-FR" b="1" dirty="0">
                          <a:latin typeface="Marianne" panose="02000000000000000000"/>
                        </a:rPr>
                        <a:t>Primaire</a:t>
                      </a:r>
                    </a:p>
                  </a:txBody>
                  <a:tcPr>
                    <a:lnB w="12700" cap="flat" cmpd="sng" algn="ctr">
                      <a:solidFill>
                        <a:schemeClr val="tx1"/>
                      </a:solidFill>
                      <a:prstDash val="solid"/>
                      <a:round/>
                      <a:headEnd type="none" w="med" len="med"/>
                      <a:tailEnd type="none" w="med" len="med"/>
                    </a:lnB>
                    <a:solidFill>
                      <a:schemeClr val="accent6">
                        <a:lumMod val="85000"/>
                      </a:schemeClr>
                    </a:solidFill>
                  </a:tcPr>
                </a:tc>
                <a:tc>
                  <a:txBody>
                    <a:bodyPr/>
                    <a:lstStyle/>
                    <a:p>
                      <a:r>
                        <a:rPr lang="fr-FR" b="1" dirty="0">
                          <a:latin typeface="Marianne" panose="02000000000000000000"/>
                        </a:rPr>
                        <a:t>7.300 €</a:t>
                      </a:r>
                    </a:p>
                  </a:txBody>
                  <a:tcPr>
                    <a:lnB w="12700" cap="flat" cmpd="sng" algn="ctr">
                      <a:solidFill>
                        <a:schemeClr val="tx1"/>
                      </a:solidFill>
                      <a:prstDash val="solid"/>
                      <a:round/>
                      <a:headEnd type="none" w="med" len="med"/>
                      <a:tailEnd type="none" w="med" len="med"/>
                    </a:lnB>
                    <a:solidFill>
                      <a:schemeClr val="accent6">
                        <a:lumMod val="85000"/>
                      </a:schemeClr>
                    </a:solidFill>
                  </a:tcPr>
                </a:tc>
                <a:extLst>
                  <a:ext uri="{0D108BD9-81ED-4DB2-BD59-A6C34878D82A}">
                    <a16:rowId xmlns:a16="http://schemas.microsoft.com/office/drawing/2014/main" val="1735265520"/>
                  </a:ext>
                </a:extLst>
              </a:tr>
              <a:tr h="239593">
                <a:tc>
                  <a:txBody>
                    <a:bodyPr/>
                    <a:lstStyle/>
                    <a:p>
                      <a:r>
                        <a:rPr lang="fr-FR" b="1" dirty="0">
                          <a:latin typeface="Marianne" panose="02000000000000000000"/>
                        </a:rPr>
                        <a:t>Collège</a:t>
                      </a:r>
                    </a:p>
                  </a:txBody>
                  <a:tcPr>
                    <a:lnT w="12700" cap="flat" cmpd="sng" algn="ctr">
                      <a:solidFill>
                        <a:schemeClr val="tx1"/>
                      </a:solidFill>
                      <a:prstDash val="solid"/>
                      <a:round/>
                      <a:headEnd type="none" w="med" len="med"/>
                      <a:tailEnd type="none" w="med" len="med"/>
                    </a:lnT>
                  </a:tcPr>
                </a:tc>
                <a:tc>
                  <a:txBody>
                    <a:bodyPr/>
                    <a:lstStyle/>
                    <a:p>
                      <a:r>
                        <a:rPr lang="fr-FR" b="1" dirty="0">
                          <a:latin typeface="Marianne" panose="02000000000000000000"/>
                        </a:rPr>
                        <a:t>9.500 €</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92613319"/>
                  </a:ext>
                </a:extLst>
              </a:tr>
              <a:tr h="239593">
                <a:tc>
                  <a:txBody>
                    <a:bodyPr/>
                    <a:lstStyle/>
                    <a:p>
                      <a:r>
                        <a:rPr lang="fr-FR" b="1" dirty="0">
                          <a:latin typeface="Marianne" panose="02000000000000000000"/>
                        </a:rPr>
                        <a:t>Lycée</a:t>
                      </a:r>
                    </a:p>
                  </a:txBody>
                  <a:tcPr/>
                </a:tc>
                <a:tc>
                  <a:txBody>
                    <a:bodyPr/>
                    <a:lstStyle/>
                    <a:p>
                      <a:r>
                        <a:rPr lang="fr-FR" b="1" dirty="0">
                          <a:latin typeface="Marianne" panose="02000000000000000000"/>
                        </a:rPr>
                        <a:t>9.800 €</a:t>
                      </a:r>
                    </a:p>
                  </a:txBody>
                  <a:tcPr/>
                </a:tc>
                <a:extLst>
                  <a:ext uri="{0D108BD9-81ED-4DB2-BD59-A6C34878D82A}">
                    <a16:rowId xmlns:a16="http://schemas.microsoft.com/office/drawing/2014/main" val="3588340262"/>
                  </a:ext>
                </a:extLst>
              </a:tr>
            </a:tbl>
          </a:graphicData>
        </a:graphic>
      </p:graphicFrame>
      <p:graphicFrame>
        <p:nvGraphicFramePr>
          <p:cNvPr id="58" name="Tableau 57">
            <a:extLst>
              <a:ext uri="{FF2B5EF4-FFF2-40B4-BE49-F238E27FC236}">
                <a16:creationId xmlns:a16="http://schemas.microsoft.com/office/drawing/2014/main" id="{75FED968-C1E5-4C66-8CC9-5D98FCA4C35C}"/>
              </a:ext>
            </a:extLst>
          </p:cNvPr>
          <p:cNvGraphicFramePr>
            <a:graphicFrameLocks noGrp="1"/>
          </p:cNvGraphicFramePr>
          <p:nvPr>
            <p:extLst>
              <p:ext uri="{D42A27DB-BD31-4B8C-83A1-F6EECF244321}">
                <p14:modId xmlns:p14="http://schemas.microsoft.com/office/powerpoint/2010/main" val="3543928657"/>
              </p:ext>
            </p:extLst>
          </p:nvPr>
        </p:nvGraphicFramePr>
        <p:xfrm>
          <a:off x="5202897" y="2748162"/>
          <a:ext cx="2460928" cy="914400"/>
        </p:xfrm>
        <a:graphic>
          <a:graphicData uri="http://schemas.openxmlformats.org/drawingml/2006/table">
            <a:tbl>
              <a:tblPr firstRow="1" bandRow="1">
                <a:tableStyleId>{5C22544A-7EE6-4342-B048-85BDC9FD1C3A}</a:tableStyleId>
              </a:tblPr>
              <a:tblGrid>
                <a:gridCol w="1230464">
                  <a:extLst>
                    <a:ext uri="{9D8B030D-6E8A-4147-A177-3AD203B41FA5}">
                      <a16:colId xmlns:a16="http://schemas.microsoft.com/office/drawing/2014/main" val="1270893311"/>
                    </a:ext>
                  </a:extLst>
                </a:gridCol>
                <a:gridCol w="1230464">
                  <a:extLst>
                    <a:ext uri="{9D8B030D-6E8A-4147-A177-3AD203B41FA5}">
                      <a16:colId xmlns:a16="http://schemas.microsoft.com/office/drawing/2014/main" val="41169337"/>
                    </a:ext>
                  </a:extLst>
                </a:gridCol>
              </a:tblGrid>
              <a:tr h="239593">
                <a:tc>
                  <a:txBody>
                    <a:bodyPr/>
                    <a:lstStyle/>
                    <a:p>
                      <a:r>
                        <a:rPr lang="fr-FR" b="1" dirty="0">
                          <a:latin typeface="Marianne" panose="02000000000000000000"/>
                        </a:rPr>
                        <a:t>Primaire</a:t>
                      </a:r>
                    </a:p>
                  </a:txBody>
                  <a:tcPr>
                    <a:lnB w="12700" cap="flat" cmpd="sng" algn="ctr">
                      <a:solidFill>
                        <a:schemeClr val="tx1"/>
                      </a:solidFill>
                      <a:prstDash val="solid"/>
                      <a:round/>
                      <a:headEnd type="none" w="med" len="med"/>
                      <a:tailEnd type="none" w="med" len="med"/>
                    </a:lnB>
                    <a:solidFill>
                      <a:schemeClr val="accent5">
                        <a:lumMod val="85000"/>
                      </a:schemeClr>
                    </a:solidFill>
                  </a:tcPr>
                </a:tc>
                <a:tc>
                  <a:txBody>
                    <a:bodyPr/>
                    <a:lstStyle/>
                    <a:p>
                      <a:r>
                        <a:rPr lang="fr-FR" b="1" dirty="0">
                          <a:latin typeface="Marianne" panose="02000000000000000000"/>
                        </a:rPr>
                        <a:t>9.000 €</a:t>
                      </a:r>
                    </a:p>
                  </a:txBody>
                  <a:tcPr>
                    <a:lnB w="12700" cap="flat" cmpd="sng" algn="ctr">
                      <a:solidFill>
                        <a:schemeClr val="tx1"/>
                      </a:solidFill>
                      <a:prstDash val="solid"/>
                      <a:round/>
                      <a:headEnd type="none" w="med" len="med"/>
                      <a:tailEnd type="none" w="med" len="med"/>
                    </a:lnB>
                    <a:solidFill>
                      <a:schemeClr val="accent5">
                        <a:lumMod val="85000"/>
                      </a:schemeClr>
                    </a:solidFill>
                  </a:tcPr>
                </a:tc>
                <a:extLst>
                  <a:ext uri="{0D108BD9-81ED-4DB2-BD59-A6C34878D82A}">
                    <a16:rowId xmlns:a16="http://schemas.microsoft.com/office/drawing/2014/main" val="1735265520"/>
                  </a:ext>
                </a:extLst>
              </a:tr>
              <a:tr h="239593">
                <a:tc>
                  <a:txBody>
                    <a:bodyPr/>
                    <a:lstStyle/>
                    <a:p>
                      <a:r>
                        <a:rPr lang="fr-FR" b="1" dirty="0">
                          <a:latin typeface="Marianne" panose="02000000000000000000"/>
                        </a:rPr>
                        <a:t>Collège</a:t>
                      </a:r>
                    </a:p>
                  </a:txBody>
                  <a:tcPr>
                    <a:lnT w="12700" cap="flat" cmpd="sng" algn="ctr">
                      <a:solidFill>
                        <a:schemeClr val="tx1"/>
                      </a:solidFill>
                      <a:prstDash val="solid"/>
                      <a:round/>
                      <a:headEnd type="none" w="med" len="med"/>
                      <a:tailEnd type="none" w="med" len="med"/>
                    </a:lnT>
                  </a:tcPr>
                </a:tc>
                <a:tc>
                  <a:txBody>
                    <a:bodyPr/>
                    <a:lstStyle/>
                    <a:p>
                      <a:r>
                        <a:rPr lang="fr-FR" b="1" dirty="0">
                          <a:latin typeface="Marianne" panose="02000000000000000000"/>
                        </a:rPr>
                        <a:t>11.400 €</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92613319"/>
                  </a:ext>
                </a:extLst>
              </a:tr>
              <a:tr h="239593">
                <a:tc>
                  <a:txBody>
                    <a:bodyPr/>
                    <a:lstStyle/>
                    <a:p>
                      <a:r>
                        <a:rPr lang="fr-FR" b="1" dirty="0">
                          <a:latin typeface="Marianne" panose="02000000000000000000"/>
                        </a:rPr>
                        <a:t>Lycée</a:t>
                      </a:r>
                    </a:p>
                  </a:txBody>
                  <a:tcPr/>
                </a:tc>
                <a:tc>
                  <a:txBody>
                    <a:bodyPr/>
                    <a:lstStyle/>
                    <a:p>
                      <a:r>
                        <a:rPr lang="fr-FR" b="1" dirty="0">
                          <a:latin typeface="Marianne" panose="02000000000000000000"/>
                        </a:rPr>
                        <a:t>11.800 €</a:t>
                      </a:r>
                    </a:p>
                  </a:txBody>
                  <a:tcPr/>
                </a:tc>
                <a:extLst>
                  <a:ext uri="{0D108BD9-81ED-4DB2-BD59-A6C34878D82A}">
                    <a16:rowId xmlns:a16="http://schemas.microsoft.com/office/drawing/2014/main" val="3588340262"/>
                  </a:ext>
                </a:extLst>
              </a:tr>
            </a:tbl>
          </a:graphicData>
        </a:graphic>
      </p:graphicFrame>
      <p:sp>
        <p:nvSpPr>
          <p:cNvPr id="2" name="ZoneTexte 1">
            <a:extLst>
              <a:ext uri="{FF2B5EF4-FFF2-40B4-BE49-F238E27FC236}">
                <a16:creationId xmlns:a16="http://schemas.microsoft.com/office/drawing/2014/main" id="{671A62BE-00AE-B58F-BF4F-5393AFC5EC01}"/>
              </a:ext>
            </a:extLst>
          </p:cNvPr>
          <p:cNvSpPr txBox="1"/>
          <p:nvPr/>
        </p:nvSpPr>
        <p:spPr>
          <a:xfrm>
            <a:off x="673802" y="4000455"/>
            <a:ext cx="8051983" cy="584775"/>
          </a:xfrm>
          <a:prstGeom prst="rect">
            <a:avLst/>
          </a:prstGeom>
          <a:noFill/>
        </p:spPr>
        <p:txBody>
          <a:bodyPr wrap="square" rtlCol="0">
            <a:spAutoFit/>
          </a:bodyPr>
          <a:lstStyle/>
          <a:p>
            <a:r>
              <a:rPr lang="fr-FR" sz="1600" b="1" dirty="0">
                <a:solidFill>
                  <a:schemeClr val="accent5"/>
                </a:solidFill>
                <a:latin typeface="Marianne" panose="02000000000000000000"/>
              </a:rPr>
              <a:t>Nous travaillons passer en revue l’ensemble de nos frais, sans baisser la qualité de l’enseignement, nos vous présenterons nos axes lors de notre prochaines AG</a:t>
            </a:r>
          </a:p>
        </p:txBody>
      </p:sp>
      <p:sp>
        <p:nvSpPr>
          <p:cNvPr id="14" name="ZoneTexte 13">
            <a:extLst>
              <a:ext uri="{FF2B5EF4-FFF2-40B4-BE49-F238E27FC236}">
                <a16:creationId xmlns:a16="http://schemas.microsoft.com/office/drawing/2014/main" id="{D3F8D4EB-FF93-4988-A999-8778A19CCF5D}"/>
              </a:ext>
            </a:extLst>
          </p:cNvPr>
          <p:cNvSpPr txBox="1"/>
          <p:nvPr/>
        </p:nvSpPr>
        <p:spPr>
          <a:xfrm>
            <a:off x="4624942" y="1469690"/>
            <a:ext cx="3310271" cy="338554"/>
          </a:xfrm>
          <a:prstGeom prst="rect">
            <a:avLst/>
          </a:prstGeom>
          <a:noFill/>
        </p:spPr>
        <p:txBody>
          <a:bodyPr wrap="square" rtlCol="0">
            <a:spAutoFit/>
          </a:bodyPr>
          <a:lstStyle/>
          <a:p>
            <a:pPr marL="285750" indent="-285750">
              <a:buClr>
                <a:srgbClr val="C00000"/>
              </a:buClr>
              <a:buFont typeface="Wingdings" panose="05000000000000000000" pitchFamily="2" charset="2"/>
              <a:buChar char="§"/>
            </a:pPr>
            <a:r>
              <a:rPr lang="fr-FR" sz="1600" dirty="0">
                <a:latin typeface="Marianne" panose="02000000000000000000"/>
              </a:rPr>
              <a:t>+20 % pour les entreprises</a:t>
            </a:r>
          </a:p>
        </p:txBody>
      </p:sp>
      <p:sp>
        <p:nvSpPr>
          <p:cNvPr id="16" name="ZoneTexte 15">
            <a:extLst>
              <a:ext uri="{FF2B5EF4-FFF2-40B4-BE49-F238E27FC236}">
                <a16:creationId xmlns:a16="http://schemas.microsoft.com/office/drawing/2014/main" id="{34042F20-9F03-4DF2-8D72-822435C5DC4A}"/>
              </a:ext>
            </a:extLst>
          </p:cNvPr>
          <p:cNvSpPr txBox="1"/>
          <p:nvPr/>
        </p:nvSpPr>
        <p:spPr>
          <a:xfrm>
            <a:off x="8722246" y="4785198"/>
            <a:ext cx="370804" cy="261610"/>
          </a:xfrm>
          <a:prstGeom prst="rect">
            <a:avLst/>
          </a:prstGeom>
          <a:noFill/>
        </p:spPr>
        <p:txBody>
          <a:bodyPr wrap="square" rtlCol="0">
            <a:spAutoFit/>
          </a:bodyPr>
          <a:lstStyle/>
          <a:p>
            <a:r>
              <a:rPr lang="fr-FR" sz="1100" b="1" dirty="0">
                <a:solidFill>
                  <a:schemeClr val="bg2">
                    <a:lumMod val="75000"/>
                  </a:schemeClr>
                </a:solidFill>
                <a:latin typeface="Marianne" panose="02000000000000000000"/>
              </a:rPr>
              <a:t>17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1005" name="Google Shape;1005;p56"/>
          <p:cNvSpPr txBox="1">
            <a:spLocks noGrp="1"/>
          </p:cNvSpPr>
          <p:nvPr>
            <p:ph type="title"/>
          </p:nvPr>
        </p:nvSpPr>
        <p:spPr>
          <a:xfrm>
            <a:off x="4461131" y="143543"/>
            <a:ext cx="2539813" cy="763877"/>
          </a:xfrm>
          <a:prstGeom prst="rect">
            <a:avLst/>
          </a:prstGeom>
        </p:spPr>
        <p:txBody>
          <a:bodyPr spcFirstLastPara="1" wrap="square" lIns="91425" tIns="91425" rIns="91425" bIns="91425" anchor="t" anchorCtr="0">
            <a:noAutofit/>
          </a:bodyPr>
          <a:lstStyle/>
          <a:p>
            <a:pPr algn="r"/>
            <a:r>
              <a:rPr lang="fr-FR" altLang="ko-KR" sz="1800" dirty="0">
                <a:solidFill>
                  <a:srgbClr val="002060"/>
                </a:solidFill>
                <a:latin typeface="Marianne" panose="02000000000000000000" pitchFamily="50" charset="0"/>
              </a:rPr>
              <a:t>Les tarifs 2024/25</a:t>
            </a:r>
            <a:br>
              <a:rPr lang="fr-FR" altLang="ko-KR" sz="1800" dirty="0">
                <a:solidFill>
                  <a:schemeClr val="tx1">
                    <a:lumMod val="50000"/>
                    <a:lumOff val="50000"/>
                  </a:schemeClr>
                </a:solidFill>
                <a:latin typeface="Calibri" panose="020F0502020204030204" pitchFamily="34" charset="0"/>
                <a:cs typeface="Calibri" panose="020F0502020204030204" pitchFamily="34" charset="0"/>
              </a:rPr>
            </a:br>
            <a:endParaRPr lang="fr-FR" altLang="ko-KR" sz="18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26" name="ZoneTexte 25">
            <a:extLst>
              <a:ext uri="{FF2B5EF4-FFF2-40B4-BE49-F238E27FC236}">
                <a16:creationId xmlns:a16="http://schemas.microsoft.com/office/drawing/2014/main" id="{FC479AC4-2C8B-4C06-AE96-CFF3136C1A26}"/>
              </a:ext>
            </a:extLst>
          </p:cNvPr>
          <p:cNvSpPr txBox="1"/>
          <p:nvPr/>
        </p:nvSpPr>
        <p:spPr>
          <a:xfrm>
            <a:off x="8773196" y="4850845"/>
            <a:ext cx="370804" cy="261610"/>
          </a:xfrm>
          <a:prstGeom prst="rect">
            <a:avLst/>
          </a:prstGeom>
          <a:noFill/>
        </p:spPr>
        <p:txBody>
          <a:bodyPr wrap="square" rtlCol="0">
            <a:spAutoFit/>
          </a:bodyPr>
          <a:lstStyle/>
          <a:p>
            <a:r>
              <a:rPr lang="fr-FR" sz="1100" b="1" dirty="0">
                <a:solidFill>
                  <a:schemeClr val="bg2">
                    <a:lumMod val="75000"/>
                  </a:schemeClr>
                </a:solidFill>
                <a:latin typeface="Marianne" panose="02000000000000000000"/>
              </a:rPr>
              <a:t>18</a:t>
            </a:r>
          </a:p>
        </p:txBody>
      </p:sp>
      <p:sp>
        <p:nvSpPr>
          <p:cNvPr id="2" name="ZoneTexte 1">
            <a:extLst>
              <a:ext uri="{FF2B5EF4-FFF2-40B4-BE49-F238E27FC236}">
                <a16:creationId xmlns:a16="http://schemas.microsoft.com/office/drawing/2014/main" id="{7C89C82A-ECA2-4C21-BCDF-C4EA8A80B750}"/>
              </a:ext>
            </a:extLst>
          </p:cNvPr>
          <p:cNvSpPr txBox="1"/>
          <p:nvPr/>
        </p:nvSpPr>
        <p:spPr>
          <a:xfrm>
            <a:off x="209922" y="2091329"/>
            <a:ext cx="4141098" cy="1384995"/>
          </a:xfrm>
          <a:prstGeom prst="rect">
            <a:avLst/>
          </a:prstGeom>
          <a:noFill/>
        </p:spPr>
        <p:txBody>
          <a:bodyPr wrap="square" rtlCol="0">
            <a:spAutoFit/>
          </a:bodyPr>
          <a:lstStyle/>
          <a:p>
            <a:pPr marL="285750" indent="-285750">
              <a:buClr>
                <a:srgbClr val="92D050"/>
              </a:buClr>
              <a:buFont typeface="Wingdings" panose="05000000000000000000" pitchFamily="2" charset="2"/>
              <a:buChar char="§"/>
            </a:pPr>
            <a:r>
              <a:rPr lang="fr-FR" sz="1400" dirty="0">
                <a:latin typeface="Marianne" panose="02000000000000000000"/>
              </a:rPr>
              <a:t>révision de la grille salariale pour notre personnel</a:t>
            </a:r>
          </a:p>
          <a:p>
            <a:pPr marL="285750" indent="-285750">
              <a:buClr>
                <a:srgbClr val="92D050"/>
              </a:buClr>
              <a:buFont typeface="Wingdings" panose="05000000000000000000" pitchFamily="2" charset="2"/>
              <a:buChar char="§"/>
            </a:pPr>
            <a:r>
              <a:rPr lang="fr-FR" sz="1400" dirty="0">
                <a:latin typeface="Marianne" panose="02000000000000000000"/>
              </a:rPr>
              <a:t>réduction investissement de 1 MRON à 0,5 M RON</a:t>
            </a:r>
          </a:p>
          <a:p>
            <a:pPr marL="285750" indent="-285750">
              <a:buClr>
                <a:srgbClr val="92D050"/>
              </a:buClr>
              <a:buFont typeface="Wingdings" panose="05000000000000000000" pitchFamily="2" charset="2"/>
              <a:buChar char="§"/>
            </a:pPr>
            <a:r>
              <a:rPr lang="fr-FR" sz="1400" dirty="0">
                <a:latin typeface="Marianne" panose="02000000000000000000"/>
              </a:rPr>
              <a:t>un revenu potentiel prévu plus élevé en sponsoring</a:t>
            </a:r>
          </a:p>
          <a:p>
            <a:pPr marL="285750" indent="-285750">
              <a:buClr>
                <a:srgbClr val="92D050"/>
              </a:buClr>
              <a:buFont typeface="Wingdings" panose="05000000000000000000" pitchFamily="2" charset="2"/>
              <a:buChar char="§"/>
            </a:pPr>
            <a:r>
              <a:rPr lang="fr-FR" sz="1400" dirty="0">
                <a:latin typeface="Marianne" panose="02000000000000000000"/>
              </a:rPr>
              <a:t>révision à la baise des frais de fonctionnement, de maintenance et de prestations extérieures</a:t>
            </a:r>
          </a:p>
        </p:txBody>
      </p:sp>
      <p:sp>
        <p:nvSpPr>
          <p:cNvPr id="5" name="ZoneTexte 4">
            <a:extLst>
              <a:ext uri="{FF2B5EF4-FFF2-40B4-BE49-F238E27FC236}">
                <a16:creationId xmlns:a16="http://schemas.microsoft.com/office/drawing/2014/main" id="{097434FA-8E85-44D5-B3C9-7E9EA1925FB3}"/>
              </a:ext>
            </a:extLst>
          </p:cNvPr>
          <p:cNvSpPr txBox="1"/>
          <p:nvPr/>
        </p:nvSpPr>
        <p:spPr>
          <a:xfrm>
            <a:off x="4615435" y="2064202"/>
            <a:ext cx="4375562" cy="1384995"/>
          </a:xfrm>
          <a:prstGeom prst="rect">
            <a:avLst/>
          </a:prstGeom>
          <a:noFill/>
        </p:spPr>
        <p:txBody>
          <a:bodyPr wrap="square" rtlCol="0">
            <a:spAutoFit/>
          </a:bodyPr>
          <a:lstStyle/>
          <a:p>
            <a:pPr marL="285750" indent="-285750">
              <a:buClr>
                <a:srgbClr val="009999"/>
              </a:buClr>
              <a:buFont typeface="Wingdings" panose="05000000000000000000" pitchFamily="2" charset="2"/>
              <a:buChar char="§"/>
            </a:pPr>
            <a:r>
              <a:rPr lang="fr-FR" sz="1400" dirty="0">
                <a:latin typeface="Marianne" panose="02000000000000000000"/>
              </a:rPr>
              <a:t>nécessité accrue de renforcer la communauté et l'esprit participatif pour le bon fonctionnement de l'école</a:t>
            </a:r>
          </a:p>
          <a:p>
            <a:pPr marL="285750" indent="-285750">
              <a:buClr>
                <a:srgbClr val="009999"/>
              </a:buClr>
              <a:buFont typeface="Wingdings" panose="05000000000000000000" pitchFamily="2" charset="2"/>
              <a:buChar char="§"/>
            </a:pPr>
            <a:r>
              <a:rPr lang="fr-FR" sz="1400" dirty="0">
                <a:latin typeface="Marianne" panose="02000000000000000000"/>
              </a:rPr>
              <a:t>l’engagement et le soutien de votre part pour utiliser toutes les facilités fiscales dans l’intérêt du lycée</a:t>
            </a:r>
          </a:p>
          <a:p>
            <a:pPr marL="285750" indent="-285750">
              <a:buClr>
                <a:srgbClr val="009999"/>
              </a:buClr>
              <a:buFont typeface="Wingdings" panose="05000000000000000000" pitchFamily="2" charset="2"/>
              <a:buChar char="§"/>
            </a:pPr>
            <a:r>
              <a:rPr lang="fr-FR" sz="1400" dirty="0">
                <a:latin typeface="Marianne" panose="02000000000000000000"/>
              </a:rPr>
              <a:t>Tous ambassadeurs du </a:t>
            </a:r>
            <a:r>
              <a:rPr lang="fr-FR" sz="1400" dirty="0" err="1">
                <a:latin typeface="Marianne" panose="02000000000000000000"/>
              </a:rPr>
              <a:t>LFAdN</a:t>
            </a:r>
            <a:r>
              <a:rPr lang="fr-FR" sz="1400" dirty="0">
                <a:latin typeface="Marianne" panose="02000000000000000000"/>
              </a:rPr>
              <a:t> !</a:t>
            </a:r>
          </a:p>
        </p:txBody>
      </p:sp>
      <p:sp>
        <p:nvSpPr>
          <p:cNvPr id="6" name="Google Shape;1005;p56">
            <a:extLst>
              <a:ext uri="{FF2B5EF4-FFF2-40B4-BE49-F238E27FC236}">
                <a16:creationId xmlns:a16="http://schemas.microsoft.com/office/drawing/2014/main" id="{08039FDC-605F-4005-896D-B58FFA6C6FAA}"/>
              </a:ext>
            </a:extLst>
          </p:cNvPr>
          <p:cNvSpPr txBox="1">
            <a:spLocks/>
          </p:cNvSpPr>
          <p:nvPr/>
        </p:nvSpPr>
        <p:spPr>
          <a:xfrm>
            <a:off x="5730288" y="1633193"/>
            <a:ext cx="2145856" cy="3968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dk1"/>
              </a:buClr>
              <a:buSzPts val="3400"/>
              <a:buFont typeface="Inter"/>
              <a:buNone/>
              <a:defRPr sz="3400" b="1" i="0" u="none" strike="noStrike" cap="none">
                <a:solidFill>
                  <a:schemeClr val="dk1"/>
                </a:solidFill>
                <a:latin typeface="Inter"/>
                <a:ea typeface="Inter"/>
                <a:cs typeface="Inter"/>
                <a:sym typeface="Inter"/>
              </a:defRPr>
            </a:lvl1pPr>
            <a:lvl2pPr marR="0" lvl="1" algn="l" rtl="0" eaLnBrk="1" hangingPunct="1">
              <a:lnSpc>
                <a:spcPct val="100000"/>
              </a:lnSpc>
              <a:spcBef>
                <a:spcPts val="0"/>
              </a:spcBef>
              <a:spcAft>
                <a:spcPts val="0"/>
              </a:spcAft>
              <a:buClr>
                <a:schemeClr val="dk1"/>
              </a:buClr>
              <a:buSzPts val="3400"/>
              <a:buFont typeface="Inter"/>
              <a:buNone/>
              <a:defRPr sz="3400" b="1" i="0" u="none" strike="noStrike" cap="none">
                <a:solidFill>
                  <a:schemeClr val="dk1"/>
                </a:solidFill>
                <a:latin typeface="Inter"/>
                <a:ea typeface="Inter"/>
                <a:cs typeface="Inter"/>
                <a:sym typeface="Inter"/>
              </a:defRPr>
            </a:lvl2pPr>
            <a:lvl3pPr marR="0" lvl="2" algn="l" rtl="0" eaLnBrk="1" hangingPunct="1">
              <a:lnSpc>
                <a:spcPct val="100000"/>
              </a:lnSpc>
              <a:spcBef>
                <a:spcPts val="0"/>
              </a:spcBef>
              <a:spcAft>
                <a:spcPts val="0"/>
              </a:spcAft>
              <a:buClr>
                <a:schemeClr val="dk1"/>
              </a:buClr>
              <a:buSzPts val="3400"/>
              <a:buFont typeface="Inter"/>
              <a:buNone/>
              <a:defRPr sz="3400" b="1" i="0" u="none" strike="noStrike" cap="none">
                <a:solidFill>
                  <a:schemeClr val="dk1"/>
                </a:solidFill>
                <a:latin typeface="Inter"/>
                <a:ea typeface="Inter"/>
                <a:cs typeface="Inter"/>
                <a:sym typeface="Inter"/>
              </a:defRPr>
            </a:lvl3pPr>
            <a:lvl4pPr marR="0" lvl="3" algn="l" rtl="0" eaLnBrk="1" hangingPunct="1">
              <a:lnSpc>
                <a:spcPct val="100000"/>
              </a:lnSpc>
              <a:spcBef>
                <a:spcPts val="0"/>
              </a:spcBef>
              <a:spcAft>
                <a:spcPts val="0"/>
              </a:spcAft>
              <a:buClr>
                <a:schemeClr val="dk1"/>
              </a:buClr>
              <a:buSzPts val="3400"/>
              <a:buFont typeface="Inter"/>
              <a:buNone/>
              <a:defRPr sz="3400" b="1" i="0" u="none" strike="noStrike" cap="none">
                <a:solidFill>
                  <a:schemeClr val="dk1"/>
                </a:solidFill>
                <a:latin typeface="Inter"/>
                <a:ea typeface="Inter"/>
                <a:cs typeface="Inter"/>
                <a:sym typeface="Inter"/>
              </a:defRPr>
            </a:lvl4pPr>
            <a:lvl5pPr marR="0" lvl="4" algn="l" rtl="0" eaLnBrk="1" hangingPunct="1">
              <a:lnSpc>
                <a:spcPct val="100000"/>
              </a:lnSpc>
              <a:spcBef>
                <a:spcPts val="0"/>
              </a:spcBef>
              <a:spcAft>
                <a:spcPts val="0"/>
              </a:spcAft>
              <a:buClr>
                <a:schemeClr val="dk1"/>
              </a:buClr>
              <a:buSzPts val="3400"/>
              <a:buFont typeface="Inter"/>
              <a:buNone/>
              <a:defRPr sz="3400" b="1" i="0" u="none" strike="noStrike" cap="none">
                <a:solidFill>
                  <a:schemeClr val="dk1"/>
                </a:solidFill>
                <a:latin typeface="Inter"/>
                <a:ea typeface="Inter"/>
                <a:cs typeface="Inter"/>
                <a:sym typeface="Inter"/>
              </a:defRPr>
            </a:lvl5pPr>
            <a:lvl6pPr marR="0" lvl="5" algn="l" rtl="0" eaLnBrk="1" hangingPunct="1">
              <a:lnSpc>
                <a:spcPct val="100000"/>
              </a:lnSpc>
              <a:spcBef>
                <a:spcPts val="0"/>
              </a:spcBef>
              <a:spcAft>
                <a:spcPts val="0"/>
              </a:spcAft>
              <a:buClr>
                <a:schemeClr val="dk1"/>
              </a:buClr>
              <a:buSzPts val="3400"/>
              <a:buFont typeface="Inter"/>
              <a:buNone/>
              <a:defRPr sz="3400" b="1" i="0" u="none" strike="noStrike" cap="none">
                <a:solidFill>
                  <a:schemeClr val="dk1"/>
                </a:solidFill>
                <a:latin typeface="Inter"/>
                <a:ea typeface="Inter"/>
                <a:cs typeface="Inter"/>
                <a:sym typeface="Inter"/>
              </a:defRPr>
            </a:lvl6pPr>
            <a:lvl7pPr marR="0" lvl="6" algn="l" rtl="0" eaLnBrk="1" hangingPunct="1">
              <a:lnSpc>
                <a:spcPct val="100000"/>
              </a:lnSpc>
              <a:spcBef>
                <a:spcPts val="0"/>
              </a:spcBef>
              <a:spcAft>
                <a:spcPts val="0"/>
              </a:spcAft>
              <a:buClr>
                <a:schemeClr val="dk1"/>
              </a:buClr>
              <a:buSzPts val="3400"/>
              <a:buFont typeface="Inter"/>
              <a:buNone/>
              <a:defRPr sz="3400" b="1" i="0" u="none" strike="noStrike" cap="none">
                <a:solidFill>
                  <a:schemeClr val="dk1"/>
                </a:solidFill>
                <a:latin typeface="Inter"/>
                <a:ea typeface="Inter"/>
                <a:cs typeface="Inter"/>
                <a:sym typeface="Inter"/>
              </a:defRPr>
            </a:lvl7pPr>
            <a:lvl8pPr marR="0" lvl="7" algn="l" rtl="0" eaLnBrk="1" hangingPunct="1">
              <a:lnSpc>
                <a:spcPct val="100000"/>
              </a:lnSpc>
              <a:spcBef>
                <a:spcPts val="0"/>
              </a:spcBef>
              <a:spcAft>
                <a:spcPts val="0"/>
              </a:spcAft>
              <a:buClr>
                <a:schemeClr val="dk1"/>
              </a:buClr>
              <a:buSzPts val="3400"/>
              <a:buFont typeface="Inter"/>
              <a:buNone/>
              <a:defRPr sz="3400" b="1" i="0" u="none" strike="noStrike" cap="none">
                <a:solidFill>
                  <a:schemeClr val="dk1"/>
                </a:solidFill>
                <a:latin typeface="Inter"/>
                <a:ea typeface="Inter"/>
                <a:cs typeface="Inter"/>
                <a:sym typeface="Inter"/>
              </a:defRPr>
            </a:lvl8pPr>
            <a:lvl9pPr marR="0" lvl="8" algn="l" rtl="0" eaLnBrk="1" hangingPunct="1">
              <a:lnSpc>
                <a:spcPct val="100000"/>
              </a:lnSpc>
              <a:spcBef>
                <a:spcPts val="0"/>
              </a:spcBef>
              <a:spcAft>
                <a:spcPts val="0"/>
              </a:spcAft>
              <a:buClr>
                <a:schemeClr val="dk1"/>
              </a:buClr>
              <a:buSzPts val="3400"/>
              <a:buFont typeface="Inter"/>
              <a:buNone/>
              <a:defRPr sz="3400" b="1" i="0" u="none" strike="noStrike" cap="none">
                <a:solidFill>
                  <a:schemeClr val="dk1"/>
                </a:solidFill>
                <a:latin typeface="Inter"/>
                <a:ea typeface="Inter"/>
                <a:cs typeface="Inter"/>
                <a:sym typeface="Inter"/>
              </a:defRPr>
            </a:lvl9pPr>
          </a:lstStyle>
          <a:p>
            <a:pPr algn="r"/>
            <a:r>
              <a:rPr lang="fr-FR" altLang="ko-KR" sz="1600" dirty="0">
                <a:solidFill>
                  <a:srgbClr val="009999"/>
                </a:solidFill>
                <a:latin typeface="Marianne" panose="02000000000000000000" pitchFamily="50" charset="0"/>
              </a:rPr>
              <a:t>Votre implication</a:t>
            </a:r>
            <a:br>
              <a:rPr lang="fr-FR" altLang="ko-KR" sz="1600" dirty="0">
                <a:solidFill>
                  <a:schemeClr val="tx1">
                    <a:lumMod val="50000"/>
                    <a:lumOff val="50000"/>
                  </a:schemeClr>
                </a:solidFill>
                <a:latin typeface="Calibri" panose="020F0502020204030204" pitchFamily="34" charset="0"/>
                <a:cs typeface="Calibri" panose="020F0502020204030204" pitchFamily="34" charset="0"/>
              </a:rPr>
            </a:br>
            <a:endParaRPr lang="fr-FR" altLang="ko-KR" sz="1600" dirty="0">
              <a:solidFill>
                <a:schemeClr val="tx1">
                  <a:lumMod val="50000"/>
                  <a:lumOff val="50000"/>
                </a:schemeClr>
              </a:solidFill>
              <a:latin typeface="Calibri" panose="020F0502020204030204" pitchFamily="34" charset="0"/>
              <a:cs typeface="Calibri" panose="020F0502020204030204" pitchFamily="34" charset="0"/>
            </a:endParaRPr>
          </a:p>
        </p:txBody>
      </p:sp>
      <p:grpSp>
        <p:nvGrpSpPr>
          <p:cNvPr id="8" name="Group 117">
            <a:extLst>
              <a:ext uri="{FF2B5EF4-FFF2-40B4-BE49-F238E27FC236}">
                <a16:creationId xmlns:a16="http://schemas.microsoft.com/office/drawing/2014/main" id="{DD7A4B43-5275-45C7-82AD-14CAE4343507}"/>
              </a:ext>
            </a:extLst>
          </p:cNvPr>
          <p:cNvGrpSpPr/>
          <p:nvPr/>
        </p:nvGrpSpPr>
        <p:grpSpPr>
          <a:xfrm>
            <a:off x="6507302" y="974889"/>
            <a:ext cx="662056" cy="662056"/>
            <a:chOff x="764723" y="3555165"/>
            <a:chExt cx="662056" cy="662056"/>
          </a:xfrm>
        </p:grpSpPr>
        <p:sp>
          <p:nvSpPr>
            <p:cNvPr id="9" name="Oval 118">
              <a:extLst>
                <a:ext uri="{FF2B5EF4-FFF2-40B4-BE49-F238E27FC236}">
                  <a16:creationId xmlns:a16="http://schemas.microsoft.com/office/drawing/2014/main" id="{B29998A4-65D6-4254-9A86-6EED7DFDAD7D}"/>
                </a:ext>
              </a:extLst>
            </p:cNvPr>
            <p:cNvSpPr/>
            <p:nvPr/>
          </p:nvSpPr>
          <p:spPr>
            <a:xfrm>
              <a:off x="764723" y="3555165"/>
              <a:ext cx="662056" cy="662056"/>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121">
              <a:extLst>
                <a:ext uri="{FF2B5EF4-FFF2-40B4-BE49-F238E27FC236}">
                  <a16:creationId xmlns:a16="http://schemas.microsoft.com/office/drawing/2014/main" id="{F1092086-8CE0-4086-83DE-D7532CA51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748" y="3713190"/>
              <a:ext cx="346006" cy="346006"/>
            </a:xfrm>
            <a:prstGeom prst="rect">
              <a:avLst/>
            </a:prstGeom>
          </p:spPr>
        </p:pic>
      </p:grpSp>
      <p:sp>
        <p:nvSpPr>
          <p:cNvPr id="14" name="Oval 123">
            <a:extLst>
              <a:ext uri="{FF2B5EF4-FFF2-40B4-BE49-F238E27FC236}">
                <a16:creationId xmlns:a16="http://schemas.microsoft.com/office/drawing/2014/main" id="{6AA80DA4-3E1F-407D-B001-DFE3101B8293}"/>
              </a:ext>
            </a:extLst>
          </p:cNvPr>
          <p:cNvSpPr/>
          <p:nvPr/>
        </p:nvSpPr>
        <p:spPr>
          <a:xfrm>
            <a:off x="1974644" y="1045323"/>
            <a:ext cx="662056" cy="66205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13">
            <a:extLst>
              <a:ext uri="{FF2B5EF4-FFF2-40B4-BE49-F238E27FC236}">
                <a16:creationId xmlns:a16="http://schemas.microsoft.com/office/drawing/2014/main" id="{B446DC8F-36E3-4AEA-AF24-FC4CCCB1746B}"/>
              </a:ext>
            </a:extLst>
          </p:cNvPr>
          <p:cNvSpPr/>
          <p:nvPr/>
        </p:nvSpPr>
        <p:spPr>
          <a:xfrm>
            <a:off x="3978429" y="3698909"/>
            <a:ext cx="662056" cy="662056"/>
          </a:xfrm>
          <a:prstGeom prst="ellipse">
            <a:avLst/>
          </a:prstGeom>
          <a:solidFill>
            <a:srgbClr val="FF5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a:extLst>
              <a:ext uri="{FF2B5EF4-FFF2-40B4-BE49-F238E27FC236}">
                <a16:creationId xmlns:a16="http://schemas.microsoft.com/office/drawing/2014/main" id="{DF19AB28-D5B9-40F2-8533-54C23AD1DD5C}"/>
              </a:ext>
            </a:extLst>
          </p:cNvPr>
          <p:cNvSpPr txBox="1"/>
          <p:nvPr/>
        </p:nvSpPr>
        <p:spPr>
          <a:xfrm>
            <a:off x="731196" y="1707379"/>
            <a:ext cx="2783900" cy="4435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lang="fr-FR"/>
            </a:defPPr>
            <a:lvl1pPr marR="0" lvl="0" algn="r" rtl="0" eaLnBrk="1" hangingPunct="1">
              <a:lnSpc>
                <a:spcPct val="100000"/>
              </a:lnSpc>
              <a:spcBef>
                <a:spcPts val="0"/>
              </a:spcBef>
              <a:spcAft>
                <a:spcPts val="0"/>
              </a:spcAft>
              <a:buClr>
                <a:schemeClr val="dk1"/>
              </a:buClr>
              <a:buSzPts val="3400"/>
              <a:buFont typeface="Inter"/>
              <a:buNone/>
              <a:defRPr sz="1600" b="1" i="0" u="none" strike="noStrike" cap="none">
                <a:solidFill>
                  <a:srgbClr val="009999"/>
                </a:solidFill>
                <a:latin typeface="Marianne" panose="02000000000000000000" pitchFamily="50" charset="0"/>
                <a:ea typeface="Inter"/>
                <a:cs typeface="Inter"/>
              </a:defRPr>
            </a:lvl1pPr>
            <a:lvl2pPr marR="0" lvl="1" rtl="0" eaLnBrk="1" hangingPunct="1">
              <a:lnSpc>
                <a:spcPct val="100000"/>
              </a:lnSpc>
              <a:spcBef>
                <a:spcPts val="0"/>
              </a:spcBef>
              <a:spcAft>
                <a:spcPts val="0"/>
              </a:spcAft>
              <a:buClr>
                <a:schemeClr val="dk1"/>
              </a:buClr>
              <a:buSzPts val="3400"/>
              <a:buFont typeface="Inter"/>
              <a:buNone/>
              <a:defRPr sz="3400" b="1" i="0" u="none" strike="noStrike" cap="none">
                <a:solidFill>
                  <a:schemeClr val="dk1"/>
                </a:solidFill>
                <a:latin typeface="Inter"/>
                <a:ea typeface="Inter"/>
                <a:cs typeface="Inter"/>
              </a:defRPr>
            </a:lvl2pPr>
            <a:lvl3pPr marR="0" lvl="2" rtl="0" eaLnBrk="1" hangingPunct="1">
              <a:lnSpc>
                <a:spcPct val="100000"/>
              </a:lnSpc>
              <a:spcBef>
                <a:spcPts val="0"/>
              </a:spcBef>
              <a:spcAft>
                <a:spcPts val="0"/>
              </a:spcAft>
              <a:buClr>
                <a:schemeClr val="dk1"/>
              </a:buClr>
              <a:buSzPts val="3400"/>
              <a:buFont typeface="Inter"/>
              <a:buNone/>
              <a:defRPr sz="3400" b="1" i="0" u="none" strike="noStrike" cap="none">
                <a:solidFill>
                  <a:schemeClr val="dk1"/>
                </a:solidFill>
                <a:latin typeface="Inter"/>
                <a:ea typeface="Inter"/>
                <a:cs typeface="Inter"/>
              </a:defRPr>
            </a:lvl3pPr>
            <a:lvl4pPr marR="0" lvl="3" rtl="0" eaLnBrk="1" hangingPunct="1">
              <a:lnSpc>
                <a:spcPct val="100000"/>
              </a:lnSpc>
              <a:spcBef>
                <a:spcPts val="0"/>
              </a:spcBef>
              <a:spcAft>
                <a:spcPts val="0"/>
              </a:spcAft>
              <a:buClr>
                <a:schemeClr val="dk1"/>
              </a:buClr>
              <a:buSzPts val="3400"/>
              <a:buFont typeface="Inter"/>
              <a:buNone/>
              <a:defRPr sz="3400" b="1" i="0" u="none" strike="noStrike" cap="none">
                <a:solidFill>
                  <a:schemeClr val="dk1"/>
                </a:solidFill>
                <a:latin typeface="Inter"/>
                <a:ea typeface="Inter"/>
                <a:cs typeface="Inter"/>
              </a:defRPr>
            </a:lvl4pPr>
            <a:lvl5pPr marR="0" lvl="4" rtl="0" eaLnBrk="1" hangingPunct="1">
              <a:lnSpc>
                <a:spcPct val="100000"/>
              </a:lnSpc>
              <a:spcBef>
                <a:spcPts val="0"/>
              </a:spcBef>
              <a:spcAft>
                <a:spcPts val="0"/>
              </a:spcAft>
              <a:buClr>
                <a:schemeClr val="dk1"/>
              </a:buClr>
              <a:buSzPts val="3400"/>
              <a:buFont typeface="Inter"/>
              <a:buNone/>
              <a:defRPr sz="3400" b="1" i="0" u="none" strike="noStrike" cap="none">
                <a:solidFill>
                  <a:schemeClr val="dk1"/>
                </a:solidFill>
                <a:latin typeface="Inter"/>
                <a:ea typeface="Inter"/>
                <a:cs typeface="Inter"/>
              </a:defRPr>
            </a:lvl5pPr>
            <a:lvl6pPr marR="0" lvl="5" rtl="0" eaLnBrk="1" hangingPunct="1">
              <a:lnSpc>
                <a:spcPct val="100000"/>
              </a:lnSpc>
              <a:spcBef>
                <a:spcPts val="0"/>
              </a:spcBef>
              <a:spcAft>
                <a:spcPts val="0"/>
              </a:spcAft>
              <a:buClr>
                <a:schemeClr val="dk1"/>
              </a:buClr>
              <a:buSzPts val="3400"/>
              <a:buFont typeface="Inter"/>
              <a:buNone/>
              <a:defRPr sz="3400" b="1" i="0" u="none" strike="noStrike" cap="none">
                <a:solidFill>
                  <a:schemeClr val="dk1"/>
                </a:solidFill>
                <a:latin typeface="Inter"/>
                <a:ea typeface="Inter"/>
                <a:cs typeface="Inter"/>
              </a:defRPr>
            </a:lvl6pPr>
            <a:lvl7pPr marR="0" lvl="6" rtl="0" eaLnBrk="1" hangingPunct="1">
              <a:lnSpc>
                <a:spcPct val="100000"/>
              </a:lnSpc>
              <a:spcBef>
                <a:spcPts val="0"/>
              </a:spcBef>
              <a:spcAft>
                <a:spcPts val="0"/>
              </a:spcAft>
              <a:buClr>
                <a:schemeClr val="dk1"/>
              </a:buClr>
              <a:buSzPts val="3400"/>
              <a:buFont typeface="Inter"/>
              <a:buNone/>
              <a:defRPr sz="3400" b="1" i="0" u="none" strike="noStrike" cap="none">
                <a:solidFill>
                  <a:schemeClr val="dk1"/>
                </a:solidFill>
                <a:latin typeface="Inter"/>
                <a:ea typeface="Inter"/>
                <a:cs typeface="Inter"/>
              </a:defRPr>
            </a:lvl7pPr>
            <a:lvl8pPr marR="0" lvl="7" rtl="0" eaLnBrk="1" hangingPunct="1">
              <a:lnSpc>
                <a:spcPct val="100000"/>
              </a:lnSpc>
              <a:spcBef>
                <a:spcPts val="0"/>
              </a:spcBef>
              <a:spcAft>
                <a:spcPts val="0"/>
              </a:spcAft>
              <a:buClr>
                <a:schemeClr val="dk1"/>
              </a:buClr>
              <a:buSzPts val="3400"/>
              <a:buFont typeface="Inter"/>
              <a:buNone/>
              <a:defRPr sz="3400" b="1" i="0" u="none" strike="noStrike" cap="none">
                <a:solidFill>
                  <a:schemeClr val="dk1"/>
                </a:solidFill>
                <a:latin typeface="Inter"/>
                <a:ea typeface="Inter"/>
                <a:cs typeface="Inter"/>
              </a:defRPr>
            </a:lvl8pPr>
            <a:lvl9pPr marR="0" lvl="8" rtl="0" eaLnBrk="1" hangingPunct="1">
              <a:lnSpc>
                <a:spcPct val="100000"/>
              </a:lnSpc>
              <a:spcBef>
                <a:spcPts val="0"/>
              </a:spcBef>
              <a:spcAft>
                <a:spcPts val="0"/>
              </a:spcAft>
              <a:buClr>
                <a:schemeClr val="dk1"/>
              </a:buClr>
              <a:buSzPts val="3400"/>
              <a:buFont typeface="Inter"/>
              <a:buNone/>
              <a:defRPr sz="3400" b="1" i="0" u="none" strike="noStrike" cap="none">
                <a:solidFill>
                  <a:schemeClr val="dk1"/>
                </a:solidFill>
                <a:latin typeface="Inter"/>
                <a:ea typeface="Inter"/>
                <a:cs typeface="Inter"/>
              </a:defRPr>
            </a:lvl9pPr>
          </a:lstStyle>
          <a:p>
            <a:pPr algn="ctr"/>
            <a:r>
              <a:rPr lang="fr-FR" altLang="ko-KR" dirty="0">
                <a:solidFill>
                  <a:srgbClr val="92D050"/>
                </a:solidFill>
              </a:rPr>
              <a:t>Hypothèses modifiées</a:t>
            </a:r>
            <a:endParaRPr lang="fr-FR" dirty="0">
              <a:solidFill>
                <a:srgbClr val="92D050"/>
              </a:solidFill>
            </a:endParaRPr>
          </a:p>
        </p:txBody>
      </p:sp>
      <p:sp>
        <p:nvSpPr>
          <p:cNvPr id="17" name="Google Shape;1005;p56">
            <a:extLst>
              <a:ext uri="{FF2B5EF4-FFF2-40B4-BE49-F238E27FC236}">
                <a16:creationId xmlns:a16="http://schemas.microsoft.com/office/drawing/2014/main" id="{BFC10F56-A3AB-4C23-BC39-578571CDC046}"/>
              </a:ext>
            </a:extLst>
          </p:cNvPr>
          <p:cNvSpPr txBox="1">
            <a:spLocks/>
          </p:cNvSpPr>
          <p:nvPr/>
        </p:nvSpPr>
        <p:spPr>
          <a:xfrm>
            <a:off x="2636700" y="4300161"/>
            <a:ext cx="2145856" cy="3968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dk1"/>
              </a:buClr>
              <a:buSzPts val="3400"/>
              <a:buFont typeface="Inter"/>
              <a:buNone/>
              <a:defRPr sz="3400" b="1" i="0" u="none" strike="noStrike" cap="none">
                <a:solidFill>
                  <a:schemeClr val="dk1"/>
                </a:solidFill>
                <a:latin typeface="Inter"/>
                <a:ea typeface="Inter"/>
                <a:cs typeface="Inter"/>
                <a:sym typeface="Inter"/>
              </a:defRPr>
            </a:lvl1pPr>
            <a:lvl2pPr marR="0" lvl="1" algn="l" rtl="0" eaLnBrk="1" hangingPunct="1">
              <a:lnSpc>
                <a:spcPct val="100000"/>
              </a:lnSpc>
              <a:spcBef>
                <a:spcPts val="0"/>
              </a:spcBef>
              <a:spcAft>
                <a:spcPts val="0"/>
              </a:spcAft>
              <a:buClr>
                <a:schemeClr val="dk1"/>
              </a:buClr>
              <a:buSzPts val="3400"/>
              <a:buFont typeface="Inter"/>
              <a:buNone/>
              <a:defRPr sz="3400" b="1" i="0" u="none" strike="noStrike" cap="none">
                <a:solidFill>
                  <a:schemeClr val="dk1"/>
                </a:solidFill>
                <a:latin typeface="Inter"/>
                <a:ea typeface="Inter"/>
                <a:cs typeface="Inter"/>
                <a:sym typeface="Inter"/>
              </a:defRPr>
            </a:lvl2pPr>
            <a:lvl3pPr marR="0" lvl="2" algn="l" rtl="0" eaLnBrk="1" hangingPunct="1">
              <a:lnSpc>
                <a:spcPct val="100000"/>
              </a:lnSpc>
              <a:spcBef>
                <a:spcPts val="0"/>
              </a:spcBef>
              <a:spcAft>
                <a:spcPts val="0"/>
              </a:spcAft>
              <a:buClr>
                <a:schemeClr val="dk1"/>
              </a:buClr>
              <a:buSzPts val="3400"/>
              <a:buFont typeface="Inter"/>
              <a:buNone/>
              <a:defRPr sz="3400" b="1" i="0" u="none" strike="noStrike" cap="none">
                <a:solidFill>
                  <a:schemeClr val="dk1"/>
                </a:solidFill>
                <a:latin typeface="Inter"/>
                <a:ea typeface="Inter"/>
                <a:cs typeface="Inter"/>
                <a:sym typeface="Inter"/>
              </a:defRPr>
            </a:lvl3pPr>
            <a:lvl4pPr marR="0" lvl="3" algn="l" rtl="0" eaLnBrk="1" hangingPunct="1">
              <a:lnSpc>
                <a:spcPct val="100000"/>
              </a:lnSpc>
              <a:spcBef>
                <a:spcPts val="0"/>
              </a:spcBef>
              <a:spcAft>
                <a:spcPts val="0"/>
              </a:spcAft>
              <a:buClr>
                <a:schemeClr val="dk1"/>
              </a:buClr>
              <a:buSzPts val="3400"/>
              <a:buFont typeface="Inter"/>
              <a:buNone/>
              <a:defRPr sz="3400" b="1" i="0" u="none" strike="noStrike" cap="none">
                <a:solidFill>
                  <a:schemeClr val="dk1"/>
                </a:solidFill>
                <a:latin typeface="Inter"/>
                <a:ea typeface="Inter"/>
                <a:cs typeface="Inter"/>
                <a:sym typeface="Inter"/>
              </a:defRPr>
            </a:lvl4pPr>
            <a:lvl5pPr marR="0" lvl="4" algn="l" rtl="0" eaLnBrk="1" hangingPunct="1">
              <a:lnSpc>
                <a:spcPct val="100000"/>
              </a:lnSpc>
              <a:spcBef>
                <a:spcPts val="0"/>
              </a:spcBef>
              <a:spcAft>
                <a:spcPts val="0"/>
              </a:spcAft>
              <a:buClr>
                <a:schemeClr val="dk1"/>
              </a:buClr>
              <a:buSzPts val="3400"/>
              <a:buFont typeface="Inter"/>
              <a:buNone/>
              <a:defRPr sz="3400" b="1" i="0" u="none" strike="noStrike" cap="none">
                <a:solidFill>
                  <a:schemeClr val="dk1"/>
                </a:solidFill>
                <a:latin typeface="Inter"/>
                <a:ea typeface="Inter"/>
                <a:cs typeface="Inter"/>
                <a:sym typeface="Inter"/>
              </a:defRPr>
            </a:lvl5pPr>
            <a:lvl6pPr marR="0" lvl="5" algn="l" rtl="0" eaLnBrk="1" hangingPunct="1">
              <a:lnSpc>
                <a:spcPct val="100000"/>
              </a:lnSpc>
              <a:spcBef>
                <a:spcPts val="0"/>
              </a:spcBef>
              <a:spcAft>
                <a:spcPts val="0"/>
              </a:spcAft>
              <a:buClr>
                <a:schemeClr val="dk1"/>
              </a:buClr>
              <a:buSzPts val="3400"/>
              <a:buFont typeface="Inter"/>
              <a:buNone/>
              <a:defRPr sz="3400" b="1" i="0" u="none" strike="noStrike" cap="none">
                <a:solidFill>
                  <a:schemeClr val="dk1"/>
                </a:solidFill>
                <a:latin typeface="Inter"/>
                <a:ea typeface="Inter"/>
                <a:cs typeface="Inter"/>
                <a:sym typeface="Inter"/>
              </a:defRPr>
            </a:lvl6pPr>
            <a:lvl7pPr marR="0" lvl="6" algn="l" rtl="0" eaLnBrk="1" hangingPunct="1">
              <a:lnSpc>
                <a:spcPct val="100000"/>
              </a:lnSpc>
              <a:spcBef>
                <a:spcPts val="0"/>
              </a:spcBef>
              <a:spcAft>
                <a:spcPts val="0"/>
              </a:spcAft>
              <a:buClr>
                <a:schemeClr val="dk1"/>
              </a:buClr>
              <a:buSzPts val="3400"/>
              <a:buFont typeface="Inter"/>
              <a:buNone/>
              <a:defRPr sz="3400" b="1" i="0" u="none" strike="noStrike" cap="none">
                <a:solidFill>
                  <a:schemeClr val="dk1"/>
                </a:solidFill>
                <a:latin typeface="Inter"/>
                <a:ea typeface="Inter"/>
                <a:cs typeface="Inter"/>
                <a:sym typeface="Inter"/>
              </a:defRPr>
            </a:lvl7pPr>
            <a:lvl8pPr marR="0" lvl="7" algn="l" rtl="0" eaLnBrk="1" hangingPunct="1">
              <a:lnSpc>
                <a:spcPct val="100000"/>
              </a:lnSpc>
              <a:spcBef>
                <a:spcPts val="0"/>
              </a:spcBef>
              <a:spcAft>
                <a:spcPts val="0"/>
              </a:spcAft>
              <a:buClr>
                <a:schemeClr val="dk1"/>
              </a:buClr>
              <a:buSzPts val="3400"/>
              <a:buFont typeface="Inter"/>
              <a:buNone/>
              <a:defRPr sz="3400" b="1" i="0" u="none" strike="noStrike" cap="none">
                <a:solidFill>
                  <a:schemeClr val="dk1"/>
                </a:solidFill>
                <a:latin typeface="Inter"/>
                <a:ea typeface="Inter"/>
                <a:cs typeface="Inter"/>
                <a:sym typeface="Inter"/>
              </a:defRPr>
            </a:lvl8pPr>
            <a:lvl9pPr marR="0" lvl="8" algn="l" rtl="0" eaLnBrk="1" hangingPunct="1">
              <a:lnSpc>
                <a:spcPct val="100000"/>
              </a:lnSpc>
              <a:spcBef>
                <a:spcPts val="0"/>
              </a:spcBef>
              <a:spcAft>
                <a:spcPts val="0"/>
              </a:spcAft>
              <a:buClr>
                <a:schemeClr val="dk1"/>
              </a:buClr>
              <a:buSzPts val="3400"/>
              <a:buFont typeface="Inter"/>
              <a:buNone/>
              <a:defRPr sz="3400" b="1" i="0" u="none" strike="noStrike" cap="none">
                <a:solidFill>
                  <a:schemeClr val="dk1"/>
                </a:solidFill>
                <a:latin typeface="Inter"/>
                <a:ea typeface="Inter"/>
                <a:cs typeface="Inter"/>
                <a:sym typeface="Inter"/>
              </a:defRPr>
            </a:lvl9pPr>
          </a:lstStyle>
          <a:p>
            <a:pPr algn="r"/>
            <a:r>
              <a:rPr lang="fr-FR" altLang="ko-KR" sz="1800" dirty="0">
                <a:solidFill>
                  <a:srgbClr val="C00000"/>
                </a:solidFill>
                <a:latin typeface="Marianne" panose="02000000000000000000" pitchFamily="50" charset="0"/>
              </a:rPr>
              <a:t>Le défi</a:t>
            </a:r>
            <a:br>
              <a:rPr lang="fr-FR" altLang="ko-KR" sz="1800" dirty="0">
                <a:solidFill>
                  <a:srgbClr val="C00000"/>
                </a:solidFill>
                <a:latin typeface="Calibri" panose="020F0502020204030204" pitchFamily="34" charset="0"/>
                <a:cs typeface="Calibri" panose="020F0502020204030204" pitchFamily="34" charset="0"/>
              </a:rPr>
            </a:br>
            <a:endParaRPr lang="fr-FR" altLang="ko-KR" sz="1800" dirty="0">
              <a:solidFill>
                <a:srgbClr val="C00000"/>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2FDD5379-B154-4785-8B24-E2A97F7BA8BA}"/>
              </a:ext>
            </a:extLst>
          </p:cNvPr>
          <p:cNvSpPr/>
          <p:nvPr/>
        </p:nvSpPr>
        <p:spPr>
          <a:xfrm>
            <a:off x="2998304" y="4643096"/>
            <a:ext cx="2925653" cy="338554"/>
          </a:xfrm>
          <a:prstGeom prst="rect">
            <a:avLst/>
          </a:prstGeom>
        </p:spPr>
        <p:txBody>
          <a:bodyPr wrap="square">
            <a:spAutoFit/>
          </a:bodyPr>
          <a:lstStyle/>
          <a:p>
            <a:pPr>
              <a:buClr>
                <a:srgbClr val="C00000"/>
              </a:buClr>
            </a:pPr>
            <a:r>
              <a:rPr lang="fr-FR" sz="1600" dirty="0">
                <a:latin typeface="Marianne" panose="02000000000000000000"/>
              </a:rPr>
              <a:t>Atteindre les résultats prévus</a:t>
            </a:r>
          </a:p>
        </p:txBody>
      </p:sp>
      <p:pic>
        <p:nvPicPr>
          <p:cNvPr id="19" name="Picture 114">
            <a:extLst>
              <a:ext uri="{FF2B5EF4-FFF2-40B4-BE49-F238E27FC236}">
                <a16:creationId xmlns:a16="http://schemas.microsoft.com/office/drawing/2014/main" id="{3E87B6F5-2620-45D6-87F1-0928F2F714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0260" y="3830740"/>
            <a:ext cx="398394" cy="398394"/>
          </a:xfrm>
          <a:prstGeom prst="rect">
            <a:avLst/>
          </a:prstGeom>
        </p:spPr>
      </p:pic>
      <p:grpSp>
        <p:nvGrpSpPr>
          <p:cNvPr id="20" name="Google Shape;10333;p74">
            <a:extLst>
              <a:ext uri="{FF2B5EF4-FFF2-40B4-BE49-F238E27FC236}">
                <a16:creationId xmlns:a16="http://schemas.microsoft.com/office/drawing/2014/main" id="{E29BA6A7-B450-44EA-82F8-863B46DD457C}"/>
              </a:ext>
            </a:extLst>
          </p:cNvPr>
          <p:cNvGrpSpPr/>
          <p:nvPr/>
        </p:nvGrpSpPr>
        <p:grpSpPr>
          <a:xfrm>
            <a:off x="2123146" y="1191936"/>
            <a:ext cx="365052" cy="352162"/>
            <a:chOff x="-32243500" y="2299850"/>
            <a:chExt cx="300900" cy="290275"/>
          </a:xfrm>
        </p:grpSpPr>
        <p:sp>
          <p:nvSpPr>
            <p:cNvPr id="21" name="Google Shape;10334;p74">
              <a:extLst>
                <a:ext uri="{FF2B5EF4-FFF2-40B4-BE49-F238E27FC236}">
                  <a16:creationId xmlns:a16="http://schemas.microsoft.com/office/drawing/2014/main" id="{DB7EC229-83B7-49CF-B358-C4F411453D83}"/>
                </a:ext>
              </a:extLst>
            </p:cNvPr>
            <p:cNvSpPr/>
            <p:nvPr/>
          </p:nvSpPr>
          <p:spPr>
            <a:xfrm>
              <a:off x="-32243500" y="2299850"/>
              <a:ext cx="300900" cy="290275"/>
            </a:xfrm>
            <a:custGeom>
              <a:avLst/>
              <a:gdLst/>
              <a:ahLst/>
              <a:cxnLst/>
              <a:rect l="l" t="t" r="r" b="b"/>
              <a:pathLst>
                <a:path w="12036" h="11611" extrusionOk="0">
                  <a:moveTo>
                    <a:pt x="7955" y="654"/>
                  </a:moveTo>
                  <a:cubicBezTo>
                    <a:pt x="8743" y="654"/>
                    <a:pt x="9531" y="946"/>
                    <a:pt x="10114" y="1529"/>
                  </a:cubicBezTo>
                  <a:cubicBezTo>
                    <a:pt x="11311" y="2726"/>
                    <a:pt x="11311" y="4679"/>
                    <a:pt x="10114" y="5876"/>
                  </a:cubicBezTo>
                  <a:cubicBezTo>
                    <a:pt x="9540" y="6450"/>
                    <a:pt x="8752" y="6766"/>
                    <a:pt x="7951" y="6766"/>
                  </a:cubicBezTo>
                  <a:cubicBezTo>
                    <a:pt x="7565" y="6766"/>
                    <a:pt x="7175" y="6692"/>
                    <a:pt x="6806" y="6538"/>
                  </a:cubicBezTo>
                  <a:cubicBezTo>
                    <a:pt x="6759" y="6526"/>
                    <a:pt x="6709" y="6519"/>
                    <a:pt x="6661" y="6519"/>
                  </a:cubicBezTo>
                  <a:cubicBezTo>
                    <a:pt x="6577" y="6519"/>
                    <a:pt x="6499" y="6541"/>
                    <a:pt x="6459" y="6601"/>
                  </a:cubicBezTo>
                  <a:lnTo>
                    <a:pt x="5545" y="7514"/>
                  </a:lnTo>
                  <a:lnTo>
                    <a:pt x="4726" y="7514"/>
                  </a:lnTo>
                  <a:cubicBezTo>
                    <a:pt x="4537" y="7514"/>
                    <a:pt x="4380" y="7672"/>
                    <a:pt x="4380" y="7861"/>
                  </a:cubicBezTo>
                  <a:lnTo>
                    <a:pt x="4380" y="8460"/>
                  </a:lnTo>
                  <a:lnTo>
                    <a:pt x="3907" y="8428"/>
                  </a:lnTo>
                  <a:cubicBezTo>
                    <a:pt x="3813" y="8428"/>
                    <a:pt x="3687" y="8428"/>
                    <a:pt x="3655" y="8491"/>
                  </a:cubicBezTo>
                  <a:cubicBezTo>
                    <a:pt x="3592" y="8554"/>
                    <a:pt x="3529" y="8649"/>
                    <a:pt x="3529" y="8743"/>
                  </a:cubicBezTo>
                  <a:lnTo>
                    <a:pt x="3466" y="9531"/>
                  </a:lnTo>
                  <a:lnTo>
                    <a:pt x="2678" y="9594"/>
                  </a:lnTo>
                  <a:cubicBezTo>
                    <a:pt x="2584" y="9594"/>
                    <a:pt x="2521" y="9657"/>
                    <a:pt x="2426" y="9720"/>
                  </a:cubicBezTo>
                  <a:cubicBezTo>
                    <a:pt x="2395" y="9814"/>
                    <a:pt x="2363" y="9877"/>
                    <a:pt x="2363" y="9972"/>
                  </a:cubicBezTo>
                  <a:lnTo>
                    <a:pt x="2426" y="10665"/>
                  </a:lnTo>
                  <a:lnTo>
                    <a:pt x="2174" y="10949"/>
                  </a:lnTo>
                  <a:lnTo>
                    <a:pt x="694" y="10949"/>
                  </a:lnTo>
                  <a:lnTo>
                    <a:pt x="694" y="9499"/>
                  </a:lnTo>
                  <a:lnTo>
                    <a:pt x="757" y="9499"/>
                  </a:lnTo>
                  <a:lnTo>
                    <a:pt x="5041" y="5215"/>
                  </a:lnTo>
                  <a:cubicBezTo>
                    <a:pt x="5104" y="5120"/>
                    <a:pt x="5167" y="4963"/>
                    <a:pt x="5104" y="4837"/>
                  </a:cubicBezTo>
                  <a:cubicBezTo>
                    <a:pt x="4695" y="3702"/>
                    <a:pt x="4947" y="2411"/>
                    <a:pt x="5797" y="1529"/>
                  </a:cubicBezTo>
                  <a:cubicBezTo>
                    <a:pt x="6380" y="946"/>
                    <a:pt x="7168" y="654"/>
                    <a:pt x="7955" y="654"/>
                  </a:cubicBezTo>
                  <a:close/>
                  <a:moveTo>
                    <a:pt x="7936" y="1"/>
                  </a:moveTo>
                  <a:cubicBezTo>
                    <a:pt x="6971" y="1"/>
                    <a:pt x="6002" y="363"/>
                    <a:pt x="5262" y="1088"/>
                  </a:cubicBezTo>
                  <a:cubicBezTo>
                    <a:pt x="4285" y="2096"/>
                    <a:pt x="3939" y="3576"/>
                    <a:pt x="4380" y="4931"/>
                  </a:cubicBezTo>
                  <a:lnTo>
                    <a:pt x="126" y="9184"/>
                  </a:lnTo>
                  <a:cubicBezTo>
                    <a:pt x="32" y="9247"/>
                    <a:pt x="0" y="9342"/>
                    <a:pt x="0" y="9405"/>
                  </a:cubicBezTo>
                  <a:lnTo>
                    <a:pt x="0" y="11358"/>
                  </a:lnTo>
                  <a:cubicBezTo>
                    <a:pt x="32" y="11453"/>
                    <a:pt x="189" y="11610"/>
                    <a:pt x="379" y="11610"/>
                  </a:cubicBezTo>
                  <a:lnTo>
                    <a:pt x="2332" y="11610"/>
                  </a:lnTo>
                  <a:cubicBezTo>
                    <a:pt x="2395" y="11610"/>
                    <a:pt x="2521" y="11579"/>
                    <a:pt x="2552" y="11516"/>
                  </a:cubicBezTo>
                  <a:lnTo>
                    <a:pt x="3025" y="11043"/>
                  </a:lnTo>
                  <a:cubicBezTo>
                    <a:pt x="3119" y="10949"/>
                    <a:pt x="3151" y="10823"/>
                    <a:pt x="3119" y="10759"/>
                  </a:cubicBezTo>
                  <a:lnTo>
                    <a:pt x="3025" y="10255"/>
                  </a:lnTo>
                  <a:lnTo>
                    <a:pt x="3750" y="10161"/>
                  </a:lnTo>
                  <a:cubicBezTo>
                    <a:pt x="3907" y="10161"/>
                    <a:pt x="4002" y="10003"/>
                    <a:pt x="4065" y="9846"/>
                  </a:cubicBezTo>
                  <a:lnTo>
                    <a:pt x="4128" y="9153"/>
                  </a:lnTo>
                  <a:lnTo>
                    <a:pt x="4663" y="9216"/>
                  </a:lnTo>
                  <a:cubicBezTo>
                    <a:pt x="4726" y="9216"/>
                    <a:pt x="4852" y="9216"/>
                    <a:pt x="4915" y="9153"/>
                  </a:cubicBezTo>
                  <a:cubicBezTo>
                    <a:pt x="5010" y="9058"/>
                    <a:pt x="5041" y="8995"/>
                    <a:pt x="5041" y="8901"/>
                  </a:cubicBezTo>
                  <a:lnTo>
                    <a:pt x="5041" y="8271"/>
                  </a:lnTo>
                  <a:lnTo>
                    <a:pt x="5671" y="8271"/>
                  </a:lnTo>
                  <a:cubicBezTo>
                    <a:pt x="5734" y="8271"/>
                    <a:pt x="5829" y="8239"/>
                    <a:pt x="5892" y="8145"/>
                  </a:cubicBezTo>
                  <a:lnTo>
                    <a:pt x="6774" y="7325"/>
                  </a:lnTo>
                  <a:cubicBezTo>
                    <a:pt x="7153" y="7452"/>
                    <a:pt x="7548" y="7514"/>
                    <a:pt x="7941" y="7514"/>
                  </a:cubicBezTo>
                  <a:cubicBezTo>
                    <a:pt x="8920" y="7514"/>
                    <a:pt x="9889" y="7131"/>
                    <a:pt x="10586" y="6412"/>
                  </a:cubicBezTo>
                  <a:cubicBezTo>
                    <a:pt x="12035" y="4963"/>
                    <a:pt x="12035" y="2568"/>
                    <a:pt x="10586" y="1088"/>
                  </a:cubicBezTo>
                  <a:cubicBezTo>
                    <a:pt x="9862" y="363"/>
                    <a:pt x="8901" y="1"/>
                    <a:pt x="7936" y="1"/>
                  </a:cubicBezTo>
                  <a:close/>
                </a:path>
              </a:pathLst>
            </a:custGeom>
            <a:solidFill>
              <a:srgbClr val="5F7D95"/>
            </a:solidFill>
            <a:ln>
              <a:solidFill>
                <a:schemeClr val="accent6"/>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335;p74">
              <a:extLst>
                <a:ext uri="{FF2B5EF4-FFF2-40B4-BE49-F238E27FC236}">
                  <a16:creationId xmlns:a16="http://schemas.microsoft.com/office/drawing/2014/main" id="{298ABB79-1BDF-46FC-94E6-02BB0507B42A}"/>
                </a:ext>
              </a:extLst>
            </p:cNvPr>
            <p:cNvSpPr/>
            <p:nvPr/>
          </p:nvSpPr>
          <p:spPr>
            <a:xfrm>
              <a:off x="-32048175" y="2342775"/>
              <a:ext cx="55950" cy="51025"/>
            </a:xfrm>
            <a:custGeom>
              <a:avLst/>
              <a:gdLst/>
              <a:ahLst/>
              <a:cxnLst/>
              <a:rect l="l" t="t" r="r" b="b"/>
              <a:pathLst>
                <a:path w="2238" h="2041" extrusionOk="0">
                  <a:moveTo>
                    <a:pt x="1119" y="662"/>
                  </a:moveTo>
                  <a:cubicBezTo>
                    <a:pt x="1206" y="662"/>
                    <a:pt x="1292" y="694"/>
                    <a:pt x="1355" y="757"/>
                  </a:cubicBezTo>
                  <a:cubicBezTo>
                    <a:pt x="1481" y="883"/>
                    <a:pt x="1481" y="1135"/>
                    <a:pt x="1355" y="1229"/>
                  </a:cubicBezTo>
                  <a:cubicBezTo>
                    <a:pt x="1292" y="1292"/>
                    <a:pt x="1206" y="1324"/>
                    <a:pt x="1119" y="1324"/>
                  </a:cubicBezTo>
                  <a:cubicBezTo>
                    <a:pt x="1032" y="1324"/>
                    <a:pt x="946" y="1292"/>
                    <a:pt x="883" y="1229"/>
                  </a:cubicBezTo>
                  <a:cubicBezTo>
                    <a:pt x="725" y="1135"/>
                    <a:pt x="725" y="914"/>
                    <a:pt x="883" y="757"/>
                  </a:cubicBezTo>
                  <a:cubicBezTo>
                    <a:pt x="946" y="694"/>
                    <a:pt x="1032" y="662"/>
                    <a:pt x="1119" y="662"/>
                  </a:cubicBezTo>
                  <a:close/>
                  <a:moveTo>
                    <a:pt x="1115" y="1"/>
                  </a:moveTo>
                  <a:cubicBezTo>
                    <a:pt x="851" y="1"/>
                    <a:pt x="584" y="95"/>
                    <a:pt x="379" y="284"/>
                  </a:cubicBezTo>
                  <a:cubicBezTo>
                    <a:pt x="1" y="694"/>
                    <a:pt x="1" y="1355"/>
                    <a:pt x="379" y="1733"/>
                  </a:cubicBezTo>
                  <a:cubicBezTo>
                    <a:pt x="599" y="1938"/>
                    <a:pt x="867" y="2041"/>
                    <a:pt x="1127" y="2041"/>
                  </a:cubicBezTo>
                  <a:cubicBezTo>
                    <a:pt x="1387" y="2041"/>
                    <a:pt x="1639" y="1938"/>
                    <a:pt x="1828" y="1733"/>
                  </a:cubicBezTo>
                  <a:cubicBezTo>
                    <a:pt x="2238" y="1355"/>
                    <a:pt x="2238" y="694"/>
                    <a:pt x="1828" y="284"/>
                  </a:cubicBezTo>
                  <a:cubicBezTo>
                    <a:pt x="1639" y="95"/>
                    <a:pt x="1379" y="1"/>
                    <a:pt x="1115" y="1"/>
                  </a:cubicBezTo>
                  <a:close/>
                </a:path>
              </a:pathLst>
            </a:custGeom>
            <a:solidFill>
              <a:srgbClr val="5F7D95"/>
            </a:solidFill>
            <a:ln>
              <a:solidFill>
                <a:schemeClr val="accent6"/>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85433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Up Ribbon 19"/>
          <p:cNvSpPr/>
          <p:nvPr/>
        </p:nvSpPr>
        <p:spPr>
          <a:xfrm>
            <a:off x="5131278" y="817369"/>
            <a:ext cx="3465588" cy="471981"/>
          </a:xfrm>
          <a:prstGeom prst="ribbon2">
            <a:avLst>
              <a:gd name="adj1" fmla="val 16667"/>
              <a:gd name="adj2" fmla="val 75000"/>
            </a:avLst>
          </a:prstGeom>
          <a:gradFill flip="none" rotWithShape="1">
            <a:gsLst>
              <a:gs pos="0">
                <a:schemeClr val="accent5">
                  <a:lumMod val="85000"/>
                  <a:shade val="30000"/>
                  <a:satMod val="115000"/>
                </a:schemeClr>
              </a:gs>
              <a:gs pos="50000">
                <a:schemeClr val="accent5">
                  <a:lumMod val="85000"/>
                  <a:shade val="67500"/>
                  <a:satMod val="115000"/>
                </a:schemeClr>
              </a:gs>
              <a:gs pos="100000">
                <a:schemeClr val="accent5">
                  <a:lumMod val="8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sz="1600" dirty="0">
              <a:solidFill>
                <a:schemeClr val="bg1"/>
              </a:solidFill>
              <a:latin typeface="Marianne" panose="020B0604020202020204"/>
            </a:endParaRPr>
          </a:p>
        </p:txBody>
      </p:sp>
      <p:sp>
        <p:nvSpPr>
          <p:cNvPr id="9" name="Rectangle 8"/>
          <p:cNvSpPr/>
          <p:nvPr/>
        </p:nvSpPr>
        <p:spPr>
          <a:xfrm>
            <a:off x="0" y="4910751"/>
            <a:ext cx="9144000" cy="22866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sz="1350"/>
          </a:p>
        </p:txBody>
      </p:sp>
      <p:sp>
        <p:nvSpPr>
          <p:cNvPr id="14" name="Rounded Rectangle 13"/>
          <p:cNvSpPr/>
          <p:nvPr/>
        </p:nvSpPr>
        <p:spPr>
          <a:xfrm>
            <a:off x="2626685" y="3968697"/>
            <a:ext cx="6062330" cy="746847"/>
          </a:xfrm>
          <a:prstGeom prst="round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fr-FR" sz="1300" b="1" dirty="0">
                <a:solidFill>
                  <a:schemeClr val="accent6"/>
                </a:solidFill>
                <a:latin typeface="Marianne" panose="020B0604020202020204" charset="0"/>
                <a:cs typeface="Marianne" panose="020B0604020202020204" charset="0"/>
              </a:rPr>
              <a:t>les particuliers - campagne de 3,5% de l’impôt sur le revenus &lt; 15 mai</a:t>
            </a:r>
          </a:p>
          <a:p>
            <a:pPr fontAlgn="base"/>
            <a:r>
              <a:rPr lang="fr-FR" sz="1300" b="1" dirty="0">
                <a:solidFill>
                  <a:schemeClr val="accent6"/>
                </a:solidFill>
                <a:latin typeface="Marianne" panose="020B0604020202020204" charset="0"/>
                <a:cs typeface="Marianne" panose="020B0604020202020204" charset="0"/>
              </a:rPr>
              <a:t>les entreprises - campagne de 20 % de  l’impôt sur le profit &gt; juin</a:t>
            </a:r>
          </a:p>
        </p:txBody>
      </p:sp>
      <p:sp>
        <p:nvSpPr>
          <p:cNvPr id="17" name="Freeform 19"/>
          <p:cNvSpPr>
            <a:spLocks noChangeAspect="1" noEditPoints="1"/>
          </p:cNvSpPr>
          <p:nvPr/>
        </p:nvSpPr>
        <p:spPr bwMode="auto">
          <a:xfrm rot="6726541" flipV="1">
            <a:off x="3823541" y="2800973"/>
            <a:ext cx="1383506" cy="694416"/>
          </a:xfrm>
          <a:custGeom>
            <a:avLst/>
            <a:gdLst>
              <a:gd name="T0" fmla="*/ 715 w 868"/>
              <a:gd name="T1" fmla="*/ 128 h 351"/>
              <a:gd name="T2" fmla="*/ 363 w 868"/>
              <a:gd name="T3" fmla="*/ 50 h 351"/>
              <a:gd name="T4" fmla="*/ 226 w 868"/>
              <a:gd name="T5" fmla="*/ 94 h 351"/>
              <a:gd name="T6" fmla="*/ 155 w 868"/>
              <a:gd name="T7" fmla="*/ 112 h 351"/>
              <a:gd name="T8" fmla="*/ 111 w 868"/>
              <a:gd name="T9" fmla="*/ 138 h 351"/>
              <a:gd name="T10" fmla="*/ 85 w 868"/>
              <a:gd name="T11" fmla="*/ 163 h 351"/>
              <a:gd name="T12" fmla="*/ 104 w 868"/>
              <a:gd name="T13" fmla="*/ 185 h 351"/>
              <a:gd name="T14" fmla="*/ 69 w 868"/>
              <a:gd name="T15" fmla="*/ 174 h 351"/>
              <a:gd name="T16" fmla="*/ 92 w 868"/>
              <a:gd name="T17" fmla="*/ 203 h 351"/>
              <a:gd name="T18" fmla="*/ 66 w 868"/>
              <a:gd name="T19" fmla="*/ 192 h 351"/>
              <a:gd name="T20" fmla="*/ 75 w 868"/>
              <a:gd name="T21" fmla="*/ 207 h 351"/>
              <a:gd name="T22" fmla="*/ 72 w 868"/>
              <a:gd name="T23" fmla="*/ 224 h 351"/>
              <a:gd name="T24" fmla="*/ 64 w 868"/>
              <a:gd name="T25" fmla="*/ 228 h 351"/>
              <a:gd name="T26" fmla="*/ 29 w 868"/>
              <a:gd name="T27" fmla="*/ 217 h 351"/>
              <a:gd name="T28" fmla="*/ 31 w 868"/>
              <a:gd name="T29" fmla="*/ 228 h 351"/>
              <a:gd name="T30" fmla="*/ 53 w 868"/>
              <a:gd name="T31" fmla="*/ 253 h 351"/>
              <a:gd name="T32" fmla="*/ 36 w 868"/>
              <a:gd name="T33" fmla="*/ 257 h 351"/>
              <a:gd name="T34" fmla="*/ 774 w 868"/>
              <a:gd name="T35" fmla="*/ 258 h 351"/>
              <a:gd name="T36" fmla="*/ 640 w 868"/>
              <a:gd name="T37" fmla="*/ 136 h 351"/>
              <a:gd name="T38" fmla="*/ 376 w 868"/>
              <a:gd name="T39" fmla="*/ 47 h 351"/>
              <a:gd name="T40" fmla="*/ 235 w 868"/>
              <a:gd name="T41" fmla="*/ 76 h 351"/>
              <a:gd name="T42" fmla="*/ 221 w 868"/>
              <a:gd name="T43" fmla="*/ 70 h 351"/>
              <a:gd name="T44" fmla="*/ 180 w 868"/>
              <a:gd name="T45" fmla="*/ 89 h 351"/>
              <a:gd name="T46" fmla="*/ 168 w 868"/>
              <a:gd name="T47" fmla="*/ 110 h 351"/>
              <a:gd name="T48" fmla="*/ 140 w 868"/>
              <a:gd name="T49" fmla="*/ 145 h 351"/>
              <a:gd name="T50" fmla="*/ 81 w 868"/>
              <a:gd name="T51" fmla="*/ 192 h 351"/>
              <a:gd name="T52" fmla="*/ 126 w 868"/>
              <a:gd name="T53" fmla="*/ 134 h 351"/>
              <a:gd name="T54" fmla="*/ 253 w 868"/>
              <a:gd name="T55" fmla="*/ 36 h 351"/>
              <a:gd name="T56" fmla="*/ 399 w 868"/>
              <a:gd name="T57" fmla="*/ 2 h 351"/>
              <a:gd name="T58" fmla="*/ 510 w 868"/>
              <a:gd name="T59" fmla="*/ 14 h 351"/>
              <a:gd name="T60" fmla="*/ 732 w 868"/>
              <a:gd name="T61" fmla="*/ 145 h 351"/>
              <a:gd name="T62" fmla="*/ 794 w 868"/>
              <a:gd name="T63" fmla="*/ 260 h 351"/>
              <a:gd name="T64" fmla="*/ 787 w 868"/>
              <a:gd name="T65" fmla="*/ 222 h 351"/>
              <a:gd name="T66" fmla="*/ 721 w 868"/>
              <a:gd name="T67" fmla="*/ 150 h 351"/>
              <a:gd name="T68" fmla="*/ 533 w 868"/>
              <a:gd name="T69" fmla="*/ 22 h 351"/>
              <a:gd name="T70" fmla="*/ 380 w 868"/>
              <a:gd name="T71" fmla="*/ 47 h 351"/>
              <a:gd name="T72" fmla="*/ 307 w 868"/>
              <a:gd name="T73" fmla="*/ 53 h 351"/>
              <a:gd name="T74" fmla="*/ 281 w 868"/>
              <a:gd name="T75" fmla="*/ 47 h 351"/>
              <a:gd name="T76" fmla="*/ 242 w 868"/>
              <a:gd name="T77" fmla="*/ 43 h 351"/>
              <a:gd name="T78" fmla="*/ 222 w 868"/>
              <a:gd name="T79" fmla="*/ 51 h 351"/>
              <a:gd name="T80" fmla="*/ 197 w 868"/>
              <a:gd name="T81" fmla="*/ 73 h 351"/>
              <a:gd name="T82" fmla="*/ 164 w 868"/>
              <a:gd name="T83" fmla="*/ 99 h 351"/>
              <a:gd name="T84" fmla="*/ 142 w 868"/>
              <a:gd name="T85" fmla="*/ 117 h 351"/>
              <a:gd name="T86" fmla="*/ 141 w 868"/>
              <a:gd name="T87" fmla="*/ 138 h 351"/>
              <a:gd name="T88" fmla="*/ 124 w 868"/>
              <a:gd name="T89" fmla="*/ 129 h 351"/>
              <a:gd name="T90" fmla="*/ 113 w 868"/>
              <a:gd name="T91" fmla="*/ 142 h 351"/>
              <a:gd name="T92" fmla="*/ 337 w 868"/>
              <a:gd name="T93" fmla="*/ 9 h 351"/>
              <a:gd name="T94" fmla="*/ 168 w 868"/>
              <a:gd name="T95" fmla="*/ 125 h 351"/>
              <a:gd name="T96" fmla="*/ 197 w 868"/>
              <a:gd name="T97" fmla="*/ 105 h 351"/>
              <a:gd name="T98" fmla="*/ 131 w 868"/>
              <a:gd name="T99" fmla="*/ 159 h 351"/>
              <a:gd name="T100" fmla="*/ 88 w 868"/>
              <a:gd name="T101" fmla="*/ 171 h 351"/>
              <a:gd name="T102" fmla="*/ 85 w 868"/>
              <a:gd name="T103" fmla="*/ 191 h 351"/>
              <a:gd name="T104" fmla="*/ 79 w 868"/>
              <a:gd name="T105" fmla="*/ 215 h 351"/>
              <a:gd name="T106" fmla="*/ 48 w 868"/>
              <a:gd name="T107" fmla="*/ 193 h 351"/>
              <a:gd name="T108" fmla="*/ 64 w 868"/>
              <a:gd name="T109" fmla="*/ 238 h 351"/>
              <a:gd name="T110" fmla="*/ 17 w 868"/>
              <a:gd name="T111" fmla="*/ 235 h 351"/>
              <a:gd name="T112" fmla="*/ 87 w 868"/>
              <a:gd name="T113" fmla="*/ 158 h 351"/>
              <a:gd name="T114" fmla="*/ 865 w 868"/>
              <a:gd name="T115" fmla="*/ 172 h 351"/>
              <a:gd name="T116" fmla="*/ 859 w 868"/>
              <a:gd name="T117" fmla="*/ 117 h 351"/>
              <a:gd name="T118" fmla="*/ 782 w 868"/>
              <a:gd name="T119" fmla="*/ 277 h 351"/>
              <a:gd name="T120" fmla="*/ 841 w 868"/>
              <a:gd name="T121" fmla="*/ 164 h 351"/>
              <a:gd name="T122" fmla="*/ 861 w 868"/>
              <a:gd name="T123" fmla="*/ 201 h 351"/>
              <a:gd name="T124" fmla="*/ 666 w 868"/>
              <a:gd name="T125" fmla="*/ 29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8" h="351">
                <a:moveTo>
                  <a:pt x="813" y="278"/>
                </a:moveTo>
                <a:cubicBezTo>
                  <a:pt x="812" y="276"/>
                  <a:pt x="811" y="275"/>
                  <a:pt x="812" y="275"/>
                </a:cubicBezTo>
                <a:cubicBezTo>
                  <a:pt x="813" y="277"/>
                  <a:pt x="813" y="278"/>
                  <a:pt x="813" y="278"/>
                </a:cubicBezTo>
                <a:close/>
                <a:moveTo>
                  <a:pt x="812" y="266"/>
                </a:moveTo>
                <a:cubicBezTo>
                  <a:pt x="813" y="269"/>
                  <a:pt x="814" y="269"/>
                  <a:pt x="814" y="271"/>
                </a:cubicBezTo>
                <a:cubicBezTo>
                  <a:pt x="813" y="267"/>
                  <a:pt x="813" y="271"/>
                  <a:pt x="813" y="270"/>
                </a:cubicBezTo>
                <a:cubicBezTo>
                  <a:pt x="815" y="276"/>
                  <a:pt x="814" y="270"/>
                  <a:pt x="815" y="272"/>
                </a:cubicBezTo>
                <a:cubicBezTo>
                  <a:pt x="814" y="268"/>
                  <a:pt x="813" y="267"/>
                  <a:pt x="812" y="266"/>
                </a:cubicBezTo>
                <a:close/>
                <a:moveTo>
                  <a:pt x="781" y="282"/>
                </a:moveTo>
                <a:cubicBezTo>
                  <a:pt x="782" y="285"/>
                  <a:pt x="783" y="285"/>
                  <a:pt x="784" y="284"/>
                </a:cubicBezTo>
                <a:cubicBezTo>
                  <a:pt x="782" y="282"/>
                  <a:pt x="782" y="282"/>
                  <a:pt x="781" y="282"/>
                </a:cubicBezTo>
                <a:close/>
                <a:moveTo>
                  <a:pt x="798" y="267"/>
                </a:moveTo>
                <a:cubicBezTo>
                  <a:pt x="798" y="268"/>
                  <a:pt x="801" y="272"/>
                  <a:pt x="801" y="272"/>
                </a:cubicBezTo>
                <a:cubicBezTo>
                  <a:pt x="801" y="269"/>
                  <a:pt x="799" y="267"/>
                  <a:pt x="798" y="267"/>
                </a:cubicBezTo>
                <a:close/>
                <a:moveTo>
                  <a:pt x="791" y="270"/>
                </a:moveTo>
                <a:cubicBezTo>
                  <a:pt x="791" y="272"/>
                  <a:pt x="793" y="275"/>
                  <a:pt x="793" y="276"/>
                </a:cubicBezTo>
                <a:cubicBezTo>
                  <a:pt x="793" y="274"/>
                  <a:pt x="791" y="271"/>
                  <a:pt x="791" y="270"/>
                </a:cubicBezTo>
                <a:close/>
                <a:moveTo>
                  <a:pt x="789" y="269"/>
                </a:moveTo>
                <a:cubicBezTo>
                  <a:pt x="788" y="269"/>
                  <a:pt x="791" y="272"/>
                  <a:pt x="790" y="273"/>
                </a:cubicBezTo>
                <a:cubicBezTo>
                  <a:pt x="789" y="270"/>
                  <a:pt x="788" y="270"/>
                  <a:pt x="787" y="270"/>
                </a:cubicBezTo>
                <a:cubicBezTo>
                  <a:pt x="789" y="273"/>
                  <a:pt x="790" y="274"/>
                  <a:pt x="791" y="276"/>
                </a:cubicBezTo>
                <a:cubicBezTo>
                  <a:pt x="792" y="276"/>
                  <a:pt x="792" y="274"/>
                  <a:pt x="793" y="276"/>
                </a:cubicBezTo>
                <a:cubicBezTo>
                  <a:pt x="792" y="273"/>
                  <a:pt x="791" y="272"/>
                  <a:pt x="789" y="269"/>
                </a:cubicBezTo>
                <a:close/>
                <a:moveTo>
                  <a:pt x="801" y="266"/>
                </a:moveTo>
                <a:cubicBezTo>
                  <a:pt x="800" y="266"/>
                  <a:pt x="800" y="268"/>
                  <a:pt x="801" y="271"/>
                </a:cubicBezTo>
                <a:cubicBezTo>
                  <a:pt x="802" y="271"/>
                  <a:pt x="801" y="267"/>
                  <a:pt x="801" y="266"/>
                </a:cubicBezTo>
                <a:close/>
                <a:moveTo>
                  <a:pt x="799" y="270"/>
                </a:moveTo>
                <a:cubicBezTo>
                  <a:pt x="799" y="270"/>
                  <a:pt x="798" y="270"/>
                  <a:pt x="798" y="269"/>
                </a:cubicBezTo>
                <a:cubicBezTo>
                  <a:pt x="797" y="269"/>
                  <a:pt x="797" y="270"/>
                  <a:pt x="798" y="272"/>
                </a:cubicBezTo>
                <a:cubicBezTo>
                  <a:pt x="798" y="271"/>
                  <a:pt x="800" y="273"/>
                  <a:pt x="799" y="270"/>
                </a:cubicBezTo>
                <a:close/>
                <a:moveTo>
                  <a:pt x="770" y="269"/>
                </a:moveTo>
                <a:cubicBezTo>
                  <a:pt x="771" y="271"/>
                  <a:pt x="772" y="272"/>
                  <a:pt x="773" y="272"/>
                </a:cubicBezTo>
                <a:cubicBezTo>
                  <a:pt x="772" y="270"/>
                  <a:pt x="771" y="269"/>
                  <a:pt x="770" y="269"/>
                </a:cubicBezTo>
                <a:close/>
                <a:moveTo>
                  <a:pt x="807" y="248"/>
                </a:moveTo>
                <a:cubicBezTo>
                  <a:pt x="808" y="250"/>
                  <a:pt x="810" y="253"/>
                  <a:pt x="810" y="252"/>
                </a:cubicBezTo>
                <a:cubicBezTo>
                  <a:pt x="809" y="249"/>
                  <a:pt x="808" y="247"/>
                  <a:pt x="807" y="248"/>
                </a:cubicBezTo>
                <a:close/>
                <a:moveTo>
                  <a:pt x="802" y="246"/>
                </a:moveTo>
                <a:cubicBezTo>
                  <a:pt x="803" y="247"/>
                  <a:pt x="803" y="248"/>
                  <a:pt x="804" y="251"/>
                </a:cubicBezTo>
                <a:cubicBezTo>
                  <a:pt x="805" y="251"/>
                  <a:pt x="803" y="245"/>
                  <a:pt x="802" y="246"/>
                </a:cubicBezTo>
                <a:close/>
                <a:moveTo>
                  <a:pt x="805" y="245"/>
                </a:moveTo>
                <a:cubicBezTo>
                  <a:pt x="803" y="240"/>
                  <a:pt x="804" y="239"/>
                  <a:pt x="802" y="235"/>
                </a:cubicBezTo>
                <a:cubicBezTo>
                  <a:pt x="800" y="234"/>
                  <a:pt x="796" y="236"/>
                  <a:pt x="801" y="245"/>
                </a:cubicBezTo>
                <a:cubicBezTo>
                  <a:pt x="801" y="242"/>
                  <a:pt x="806" y="248"/>
                  <a:pt x="805" y="245"/>
                </a:cubicBezTo>
                <a:close/>
                <a:moveTo>
                  <a:pt x="759" y="246"/>
                </a:moveTo>
                <a:cubicBezTo>
                  <a:pt x="759" y="247"/>
                  <a:pt x="758" y="246"/>
                  <a:pt x="758" y="246"/>
                </a:cubicBezTo>
                <a:cubicBezTo>
                  <a:pt x="759" y="248"/>
                  <a:pt x="760" y="248"/>
                  <a:pt x="759" y="248"/>
                </a:cubicBezTo>
                <a:cubicBezTo>
                  <a:pt x="760" y="250"/>
                  <a:pt x="760" y="250"/>
                  <a:pt x="761" y="250"/>
                </a:cubicBezTo>
                <a:cubicBezTo>
                  <a:pt x="759" y="248"/>
                  <a:pt x="760" y="248"/>
                  <a:pt x="759" y="246"/>
                </a:cubicBezTo>
                <a:close/>
                <a:moveTo>
                  <a:pt x="766" y="178"/>
                </a:moveTo>
                <a:cubicBezTo>
                  <a:pt x="766" y="178"/>
                  <a:pt x="766" y="178"/>
                  <a:pt x="767" y="180"/>
                </a:cubicBezTo>
                <a:cubicBezTo>
                  <a:pt x="767" y="180"/>
                  <a:pt x="768" y="181"/>
                  <a:pt x="768" y="181"/>
                </a:cubicBezTo>
                <a:cubicBezTo>
                  <a:pt x="767" y="179"/>
                  <a:pt x="768" y="180"/>
                  <a:pt x="766" y="178"/>
                </a:cubicBezTo>
                <a:close/>
                <a:moveTo>
                  <a:pt x="756" y="167"/>
                </a:moveTo>
                <a:cubicBezTo>
                  <a:pt x="757" y="168"/>
                  <a:pt x="758" y="169"/>
                  <a:pt x="757" y="169"/>
                </a:cubicBezTo>
                <a:cubicBezTo>
                  <a:pt x="762" y="175"/>
                  <a:pt x="758" y="167"/>
                  <a:pt x="756" y="167"/>
                </a:cubicBezTo>
                <a:close/>
                <a:moveTo>
                  <a:pt x="713" y="128"/>
                </a:moveTo>
                <a:cubicBezTo>
                  <a:pt x="713" y="127"/>
                  <a:pt x="714" y="127"/>
                  <a:pt x="715" y="128"/>
                </a:cubicBezTo>
                <a:cubicBezTo>
                  <a:pt x="712" y="125"/>
                  <a:pt x="710" y="125"/>
                  <a:pt x="713" y="128"/>
                </a:cubicBezTo>
                <a:close/>
                <a:moveTo>
                  <a:pt x="640" y="70"/>
                </a:moveTo>
                <a:cubicBezTo>
                  <a:pt x="634" y="64"/>
                  <a:pt x="636" y="68"/>
                  <a:pt x="640" y="70"/>
                </a:cubicBezTo>
                <a:close/>
                <a:moveTo>
                  <a:pt x="545" y="23"/>
                </a:moveTo>
                <a:cubicBezTo>
                  <a:pt x="544" y="24"/>
                  <a:pt x="548" y="25"/>
                  <a:pt x="549" y="24"/>
                </a:cubicBezTo>
                <a:cubicBezTo>
                  <a:pt x="546" y="24"/>
                  <a:pt x="547" y="24"/>
                  <a:pt x="545" y="23"/>
                </a:cubicBezTo>
                <a:close/>
                <a:moveTo>
                  <a:pt x="539" y="20"/>
                </a:moveTo>
                <a:cubicBezTo>
                  <a:pt x="539" y="20"/>
                  <a:pt x="538" y="20"/>
                  <a:pt x="538" y="20"/>
                </a:cubicBezTo>
                <a:cubicBezTo>
                  <a:pt x="540" y="21"/>
                  <a:pt x="543" y="22"/>
                  <a:pt x="543" y="21"/>
                </a:cubicBezTo>
                <a:cubicBezTo>
                  <a:pt x="540" y="20"/>
                  <a:pt x="540" y="21"/>
                  <a:pt x="539" y="20"/>
                </a:cubicBezTo>
                <a:close/>
                <a:moveTo>
                  <a:pt x="530" y="17"/>
                </a:moveTo>
                <a:cubicBezTo>
                  <a:pt x="529" y="18"/>
                  <a:pt x="534" y="19"/>
                  <a:pt x="534" y="18"/>
                </a:cubicBezTo>
                <a:lnTo>
                  <a:pt x="530" y="17"/>
                </a:lnTo>
                <a:close/>
                <a:moveTo>
                  <a:pt x="524" y="16"/>
                </a:moveTo>
                <a:cubicBezTo>
                  <a:pt x="524" y="16"/>
                  <a:pt x="522" y="16"/>
                  <a:pt x="522" y="17"/>
                </a:cubicBezTo>
                <a:cubicBezTo>
                  <a:pt x="524" y="17"/>
                  <a:pt x="527" y="18"/>
                  <a:pt x="529" y="18"/>
                </a:cubicBezTo>
                <a:cubicBezTo>
                  <a:pt x="528" y="17"/>
                  <a:pt x="526" y="17"/>
                  <a:pt x="524" y="16"/>
                </a:cubicBezTo>
                <a:close/>
                <a:moveTo>
                  <a:pt x="498" y="10"/>
                </a:moveTo>
                <a:cubicBezTo>
                  <a:pt x="501" y="10"/>
                  <a:pt x="502" y="10"/>
                  <a:pt x="503" y="10"/>
                </a:cubicBezTo>
                <a:cubicBezTo>
                  <a:pt x="502" y="10"/>
                  <a:pt x="498" y="9"/>
                  <a:pt x="498" y="10"/>
                </a:cubicBezTo>
                <a:close/>
                <a:moveTo>
                  <a:pt x="467" y="7"/>
                </a:moveTo>
                <a:cubicBezTo>
                  <a:pt x="468" y="7"/>
                  <a:pt x="473" y="8"/>
                  <a:pt x="473" y="7"/>
                </a:cubicBezTo>
                <a:cubicBezTo>
                  <a:pt x="470" y="7"/>
                  <a:pt x="467" y="6"/>
                  <a:pt x="467" y="7"/>
                </a:cubicBezTo>
                <a:close/>
                <a:moveTo>
                  <a:pt x="443" y="52"/>
                </a:moveTo>
                <a:cubicBezTo>
                  <a:pt x="443" y="52"/>
                  <a:pt x="443" y="52"/>
                  <a:pt x="443" y="53"/>
                </a:cubicBezTo>
                <a:cubicBezTo>
                  <a:pt x="445" y="53"/>
                  <a:pt x="444" y="54"/>
                  <a:pt x="447" y="54"/>
                </a:cubicBezTo>
                <a:cubicBezTo>
                  <a:pt x="446" y="53"/>
                  <a:pt x="446" y="53"/>
                  <a:pt x="448" y="53"/>
                </a:cubicBezTo>
                <a:cubicBezTo>
                  <a:pt x="447" y="52"/>
                  <a:pt x="446" y="52"/>
                  <a:pt x="443" y="52"/>
                </a:cubicBezTo>
                <a:close/>
                <a:moveTo>
                  <a:pt x="435" y="51"/>
                </a:moveTo>
                <a:cubicBezTo>
                  <a:pt x="435" y="52"/>
                  <a:pt x="430" y="51"/>
                  <a:pt x="431" y="51"/>
                </a:cubicBezTo>
                <a:cubicBezTo>
                  <a:pt x="432" y="51"/>
                  <a:pt x="436" y="52"/>
                  <a:pt x="437" y="52"/>
                </a:cubicBezTo>
                <a:cubicBezTo>
                  <a:pt x="435" y="52"/>
                  <a:pt x="437" y="51"/>
                  <a:pt x="435" y="51"/>
                </a:cubicBezTo>
                <a:close/>
                <a:moveTo>
                  <a:pt x="402" y="50"/>
                </a:moveTo>
                <a:cubicBezTo>
                  <a:pt x="404" y="50"/>
                  <a:pt x="406" y="50"/>
                  <a:pt x="406" y="49"/>
                </a:cubicBezTo>
                <a:cubicBezTo>
                  <a:pt x="404" y="49"/>
                  <a:pt x="402" y="49"/>
                  <a:pt x="402" y="50"/>
                </a:cubicBezTo>
                <a:close/>
                <a:moveTo>
                  <a:pt x="391" y="1"/>
                </a:moveTo>
                <a:cubicBezTo>
                  <a:pt x="391" y="2"/>
                  <a:pt x="395" y="2"/>
                  <a:pt x="397" y="2"/>
                </a:cubicBezTo>
                <a:cubicBezTo>
                  <a:pt x="397" y="2"/>
                  <a:pt x="395" y="2"/>
                  <a:pt x="395" y="3"/>
                </a:cubicBezTo>
                <a:cubicBezTo>
                  <a:pt x="396" y="3"/>
                  <a:pt x="397" y="3"/>
                  <a:pt x="398" y="3"/>
                </a:cubicBezTo>
                <a:cubicBezTo>
                  <a:pt x="397" y="2"/>
                  <a:pt x="401" y="4"/>
                  <a:pt x="402" y="3"/>
                </a:cubicBezTo>
                <a:cubicBezTo>
                  <a:pt x="400" y="2"/>
                  <a:pt x="396" y="3"/>
                  <a:pt x="399" y="2"/>
                </a:cubicBezTo>
                <a:cubicBezTo>
                  <a:pt x="393" y="2"/>
                  <a:pt x="395" y="1"/>
                  <a:pt x="391" y="1"/>
                </a:cubicBezTo>
                <a:close/>
                <a:moveTo>
                  <a:pt x="394" y="3"/>
                </a:moveTo>
                <a:cubicBezTo>
                  <a:pt x="391" y="3"/>
                  <a:pt x="389" y="3"/>
                  <a:pt x="388" y="3"/>
                </a:cubicBezTo>
                <a:cubicBezTo>
                  <a:pt x="391" y="3"/>
                  <a:pt x="394" y="4"/>
                  <a:pt x="395" y="3"/>
                </a:cubicBezTo>
                <a:cubicBezTo>
                  <a:pt x="394" y="3"/>
                  <a:pt x="394" y="3"/>
                  <a:pt x="394" y="3"/>
                </a:cubicBezTo>
                <a:close/>
                <a:moveTo>
                  <a:pt x="384" y="2"/>
                </a:moveTo>
                <a:cubicBezTo>
                  <a:pt x="386" y="2"/>
                  <a:pt x="388" y="2"/>
                  <a:pt x="389" y="2"/>
                </a:cubicBezTo>
                <a:cubicBezTo>
                  <a:pt x="387" y="2"/>
                  <a:pt x="384" y="2"/>
                  <a:pt x="384" y="2"/>
                </a:cubicBezTo>
                <a:close/>
                <a:moveTo>
                  <a:pt x="371" y="5"/>
                </a:moveTo>
                <a:cubicBezTo>
                  <a:pt x="370" y="6"/>
                  <a:pt x="367" y="6"/>
                  <a:pt x="365" y="6"/>
                </a:cubicBezTo>
                <a:cubicBezTo>
                  <a:pt x="367" y="7"/>
                  <a:pt x="377" y="6"/>
                  <a:pt x="377" y="5"/>
                </a:cubicBezTo>
                <a:cubicBezTo>
                  <a:pt x="374" y="5"/>
                  <a:pt x="374" y="5"/>
                  <a:pt x="371" y="5"/>
                </a:cubicBezTo>
                <a:close/>
                <a:moveTo>
                  <a:pt x="364" y="51"/>
                </a:moveTo>
                <a:cubicBezTo>
                  <a:pt x="364" y="52"/>
                  <a:pt x="367" y="51"/>
                  <a:pt x="370" y="51"/>
                </a:cubicBezTo>
                <a:cubicBezTo>
                  <a:pt x="370" y="51"/>
                  <a:pt x="366" y="51"/>
                  <a:pt x="364" y="51"/>
                </a:cubicBezTo>
                <a:close/>
                <a:moveTo>
                  <a:pt x="363" y="50"/>
                </a:moveTo>
                <a:cubicBezTo>
                  <a:pt x="365" y="49"/>
                  <a:pt x="366" y="49"/>
                  <a:pt x="367" y="49"/>
                </a:cubicBezTo>
                <a:cubicBezTo>
                  <a:pt x="365" y="48"/>
                  <a:pt x="363" y="49"/>
                  <a:pt x="363" y="50"/>
                </a:cubicBezTo>
                <a:close/>
                <a:moveTo>
                  <a:pt x="326" y="13"/>
                </a:moveTo>
                <a:cubicBezTo>
                  <a:pt x="327" y="12"/>
                  <a:pt x="332" y="11"/>
                  <a:pt x="333" y="11"/>
                </a:cubicBezTo>
                <a:cubicBezTo>
                  <a:pt x="329" y="11"/>
                  <a:pt x="328" y="12"/>
                  <a:pt x="326" y="13"/>
                </a:cubicBezTo>
                <a:close/>
                <a:moveTo>
                  <a:pt x="321" y="10"/>
                </a:moveTo>
                <a:cubicBezTo>
                  <a:pt x="322" y="11"/>
                  <a:pt x="325" y="10"/>
                  <a:pt x="329" y="9"/>
                </a:cubicBezTo>
                <a:cubicBezTo>
                  <a:pt x="329" y="9"/>
                  <a:pt x="329" y="9"/>
                  <a:pt x="328" y="9"/>
                </a:cubicBezTo>
                <a:cubicBezTo>
                  <a:pt x="326" y="10"/>
                  <a:pt x="323" y="10"/>
                  <a:pt x="321" y="10"/>
                </a:cubicBezTo>
                <a:close/>
                <a:moveTo>
                  <a:pt x="322" y="58"/>
                </a:moveTo>
                <a:cubicBezTo>
                  <a:pt x="323" y="58"/>
                  <a:pt x="326" y="58"/>
                  <a:pt x="328" y="58"/>
                </a:cubicBezTo>
                <a:cubicBezTo>
                  <a:pt x="327" y="57"/>
                  <a:pt x="325" y="57"/>
                  <a:pt x="322" y="58"/>
                </a:cubicBezTo>
                <a:close/>
                <a:moveTo>
                  <a:pt x="313" y="59"/>
                </a:moveTo>
                <a:cubicBezTo>
                  <a:pt x="314" y="60"/>
                  <a:pt x="309" y="60"/>
                  <a:pt x="309" y="61"/>
                </a:cubicBezTo>
                <a:cubicBezTo>
                  <a:pt x="311" y="61"/>
                  <a:pt x="312" y="61"/>
                  <a:pt x="316" y="60"/>
                </a:cubicBezTo>
                <a:cubicBezTo>
                  <a:pt x="315" y="60"/>
                  <a:pt x="316" y="59"/>
                  <a:pt x="313" y="59"/>
                </a:cubicBezTo>
                <a:close/>
                <a:moveTo>
                  <a:pt x="286" y="24"/>
                </a:moveTo>
                <a:cubicBezTo>
                  <a:pt x="286" y="24"/>
                  <a:pt x="280" y="25"/>
                  <a:pt x="280" y="26"/>
                </a:cubicBezTo>
                <a:cubicBezTo>
                  <a:pt x="281" y="26"/>
                  <a:pt x="280" y="26"/>
                  <a:pt x="281" y="26"/>
                </a:cubicBezTo>
                <a:cubicBezTo>
                  <a:pt x="282" y="26"/>
                  <a:pt x="284" y="25"/>
                  <a:pt x="285" y="24"/>
                </a:cubicBezTo>
                <a:cubicBezTo>
                  <a:pt x="285" y="25"/>
                  <a:pt x="286" y="25"/>
                  <a:pt x="287" y="25"/>
                </a:cubicBezTo>
                <a:cubicBezTo>
                  <a:pt x="290" y="24"/>
                  <a:pt x="290" y="24"/>
                  <a:pt x="294" y="23"/>
                </a:cubicBezTo>
                <a:cubicBezTo>
                  <a:pt x="293" y="22"/>
                  <a:pt x="293" y="22"/>
                  <a:pt x="293" y="22"/>
                </a:cubicBezTo>
                <a:cubicBezTo>
                  <a:pt x="290" y="23"/>
                  <a:pt x="288" y="23"/>
                  <a:pt x="286" y="24"/>
                </a:cubicBezTo>
                <a:close/>
                <a:moveTo>
                  <a:pt x="287" y="68"/>
                </a:moveTo>
                <a:cubicBezTo>
                  <a:pt x="289" y="67"/>
                  <a:pt x="289" y="67"/>
                  <a:pt x="289" y="66"/>
                </a:cubicBezTo>
                <a:cubicBezTo>
                  <a:pt x="287" y="67"/>
                  <a:pt x="287" y="67"/>
                  <a:pt x="287" y="68"/>
                </a:cubicBezTo>
                <a:close/>
                <a:moveTo>
                  <a:pt x="237" y="80"/>
                </a:moveTo>
                <a:cubicBezTo>
                  <a:pt x="236" y="81"/>
                  <a:pt x="235" y="83"/>
                  <a:pt x="230" y="86"/>
                </a:cubicBezTo>
                <a:cubicBezTo>
                  <a:pt x="227" y="86"/>
                  <a:pt x="224" y="88"/>
                  <a:pt x="221" y="89"/>
                </a:cubicBezTo>
                <a:cubicBezTo>
                  <a:pt x="221" y="89"/>
                  <a:pt x="221" y="90"/>
                  <a:pt x="220" y="91"/>
                </a:cubicBezTo>
                <a:cubicBezTo>
                  <a:pt x="219" y="91"/>
                  <a:pt x="215" y="92"/>
                  <a:pt x="215" y="93"/>
                </a:cubicBezTo>
                <a:cubicBezTo>
                  <a:pt x="217" y="93"/>
                  <a:pt x="218" y="93"/>
                  <a:pt x="220" y="92"/>
                </a:cubicBezTo>
                <a:cubicBezTo>
                  <a:pt x="222" y="91"/>
                  <a:pt x="219" y="91"/>
                  <a:pt x="221" y="90"/>
                </a:cubicBezTo>
                <a:cubicBezTo>
                  <a:pt x="227" y="88"/>
                  <a:pt x="233" y="84"/>
                  <a:pt x="238" y="81"/>
                </a:cubicBezTo>
                <a:cubicBezTo>
                  <a:pt x="237" y="81"/>
                  <a:pt x="237" y="81"/>
                  <a:pt x="236" y="81"/>
                </a:cubicBezTo>
                <a:cubicBezTo>
                  <a:pt x="239" y="80"/>
                  <a:pt x="241" y="79"/>
                  <a:pt x="242" y="78"/>
                </a:cubicBezTo>
                <a:cubicBezTo>
                  <a:pt x="239" y="79"/>
                  <a:pt x="238" y="79"/>
                  <a:pt x="237" y="80"/>
                </a:cubicBezTo>
                <a:close/>
                <a:moveTo>
                  <a:pt x="228" y="79"/>
                </a:moveTo>
                <a:cubicBezTo>
                  <a:pt x="228" y="80"/>
                  <a:pt x="230" y="79"/>
                  <a:pt x="228" y="80"/>
                </a:cubicBezTo>
                <a:cubicBezTo>
                  <a:pt x="228" y="80"/>
                  <a:pt x="224" y="82"/>
                  <a:pt x="224" y="81"/>
                </a:cubicBezTo>
                <a:cubicBezTo>
                  <a:pt x="219" y="84"/>
                  <a:pt x="214" y="86"/>
                  <a:pt x="212" y="89"/>
                </a:cubicBezTo>
                <a:cubicBezTo>
                  <a:pt x="217" y="86"/>
                  <a:pt x="220" y="83"/>
                  <a:pt x="224" y="82"/>
                </a:cubicBezTo>
                <a:cubicBezTo>
                  <a:pt x="224" y="82"/>
                  <a:pt x="222" y="83"/>
                  <a:pt x="223" y="83"/>
                </a:cubicBezTo>
                <a:cubicBezTo>
                  <a:pt x="226" y="82"/>
                  <a:pt x="228" y="80"/>
                  <a:pt x="232" y="79"/>
                </a:cubicBezTo>
                <a:cubicBezTo>
                  <a:pt x="231" y="78"/>
                  <a:pt x="231" y="78"/>
                  <a:pt x="228" y="79"/>
                </a:cubicBezTo>
                <a:close/>
                <a:moveTo>
                  <a:pt x="209" y="55"/>
                </a:moveTo>
                <a:cubicBezTo>
                  <a:pt x="212" y="54"/>
                  <a:pt x="215" y="52"/>
                  <a:pt x="216" y="50"/>
                </a:cubicBezTo>
                <a:cubicBezTo>
                  <a:pt x="212" y="52"/>
                  <a:pt x="211" y="53"/>
                  <a:pt x="209" y="55"/>
                </a:cubicBezTo>
                <a:close/>
                <a:moveTo>
                  <a:pt x="220" y="66"/>
                </a:moveTo>
                <a:cubicBezTo>
                  <a:pt x="223" y="64"/>
                  <a:pt x="220" y="67"/>
                  <a:pt x="223" y="65"/>
                </a:cubicBezTo>
                <a:cubicBezTo>
                  <a:pt x="224" y="64"/>
                  <a:pt x="223" y="65"/>
                  <a:pt x="223" y="64"/>
                </a:cubicBezTo>
                <a:cubicBezTo>
                  <a:pt x="222" y="65"/>
                  <a:pt x="220" y="65"/>
                  <a:pt x="220" y="66"/>
                </a:cubicBezTo>
                <a:close/>
                <a:moveTo>
                  <a:pt x="217" y="67"/>
                </a:moveTo>
                <a:cubicBezTo>
                  <a:pt x="214" y="69"/>
                  <a:pt x="216" y="70"/>
                  <a:pt x="219" y="67"/>
                </a:cubicBezTo>
                <a:cubicBezTo>
                  <a:pt x="214" y="69"/>
                  <a:pt x="222" y="65"/>
                  <a:pt x="217" y="67"/>
                </a:cubicBezTo>
                <a:close/>
                <a:moveTo>
                  <a:pt x="226" y="94"/>
                </a:moveTo>
                <a:cubicBezTo>
                  <a:pt x="225" y="94"/>
                  <a:pt x="224" y="95"/>
                  <a:pt x="224" y="96"/>
                </a:cubicBezTo>
                <a:cubicBezTo>
                  <a:pt x="226" y="94"/>
                  <a:pt x="226" y="95"/>
                  <a:pt x="228" y="94"/>
                </a:cubicBezTo>
                <a:cubicBezTo>
                  <a:pt x="228" y="93"/>
                  <a:pt x="227" y="94"/>
                  <a:pt x="226" y="94"/>
                </a:cubicBezTo>
                <a:close/>
                <a:moveTo>
                  <a:pt x="216" y="80"/>
                </a:moveTo>
                <a:cubicBezTo>
                  <a:pt x="215" y="80"/>
                  <a:pt x="213" y="82"/>
                  <a:pt x="211" y="82"/>
                </a:cubicBezTo>
                <a:cubicBezTo>
                  <a:pt x="211" y="83"/>
                  <a:pt x="214" y="82"/>
                  <a:pt x="216" y="80"/>
                </a:cubicBezTo>
                <a:close/>
                <a:moveTo>
                  <a:pt x="206" y="79"/>
                </a:moveTo>
                <a:cubicBezTo>
                  <a:pt x="206" y="79"/>
                  <a:pt x="208" y="78"/>
                  <a:pt x="207" y="79"/>
                </a:cubicBezTo>
                <a:cubicBezTo>
                  <a:pt x="209" y="77"/>
                  <a:pt x="210" y="78"/>
                  <a:pt x="212" y="75"/>
                </a:cubicBezTo>
                <a:cubicBezTo>
                  <a:pt x="210" y="76"/>
                  <a:pt x="208" y="77"/>
                  <a:pt x="206" y="79"/>
                </a:cubicBezTo>
                <a:close/>
                <a:moveTo>
                  <a:pt x="192" y="65"/>
                </a:moveTo>
                <a:cubicBezTo>
                  <a:pt x="191" y="66"/>
                  <a:pt x="190" y="67"/>
                  <a:pt x="190" y="67"/>
                </a:cubicBezTo>
                <a:cubicBezTo>
                  <a:pt x="193" y="65"/>
                  <a:pt x="197" y="64"/>
                  <a:pt x="198" y="63"/>
                </a:cubicBezTo>
                <a:cubicBezTo>
                  <a:pt x="194" y="64"/>
                  <a:pt x="195" y="64"/>
                  <a:pt x="192" y="65"/>
                </a:cubicBezTo>
                <a:close/>
                <a:moveTo>
                  <a:pt x="208" y="90"/>
                </a:moveTo>
                <a:cubicBezTo>
                  <a:pt x="207" y="91"/>
                  <a:pt x="206" y="91"/>
                  <a:pt x="206" y="92"/>
                </a:cubicBezTo>
                <a:cubicBezTo>
                  <a:pt x="207" y="91"/>
                  <a:pt x="206" y="93"/>
                  <a:pt x="209" y="91"/>
                </a:cubicBezTo>
                <a:cubicBezTo>
                  <a:pt x="210" y="90"/>
                  <a:pt x="208" y="91"/>
                  <a:pt x="208" y="90"/>
                </a:cubicBezTo>
                <a:close/>
                <a:moveTo>
                  <a:pt x="207" y="101"/>
                </a:moveTo>
                <a:cubicBezTo>
                  <a:pt x="208" y="101"/>
                  <a:pt x="212" y="98"/>
                  <a:pt x="214" y="97"/>
                </a:cubicBezTo>
                <a:cubicBezTo>
                  <a:pt x="211" y="99"/>
                  <a:pt x="207" y="101"/>
                  <a:pt x="207" y="101"/>
                </a:cubicBezTo>
                <a:close/>
                <a:moveTo>
                  <a:pt x="190" y="86"/>
                </a:moveTo>
                <a:cubicBezTo>
                  <a:pt x="191" y="85"/>
                  <a:pt x="196" y="82"/>
                  <a:pt x="196" y="82"/>
                </a:cubicBezTo>
                <a:cubicBezTo>
                  <a:pt x="194" y="83"/>
                  <a:pt x="192" y="85"/>
                  <a:pt x="190" y="86"/>
                </a:cubicBezTo>
                <a:close/>
                <a:moveTo>
                  <a:pt x="198" y="111"/>
                </a:moveTo>
                <a:cubicBezTo>
                  <a:pt x="199" y="112"/>
                  <a:pt x="204" y="109"/>
                  <a:pt x="205" y="107"/>
                </a:cubicBezTo>
                <a:cubicBezTo>
                  <a:pt x="203" y="109"/>
                  <a:pt x="201" y="110"/>
                  <a:pt x="198" y="111"/>
                </a:cubicBezTo>
                <a:close/>
                <a:moveTo>
                  <a:pt x="185" y="86"/>
                </a:moveTo>
                <a:cubicBezTo>
                  <a:pt x="185" y="86"/>
                  <a:pt x="189" y="84"/>
                  <a:pt x="188" y="84"/>
                </a:cubicBezTo>
                <a:cubicBezTo>
                  <a:pt x="184" y="85"/>
                  <a:pt x="184" y="87"/>
                  <a:pt x="183" y="89"/>
                </a:cubicBezTo>
                <a:cubicBezTo>
                  <a:pt x="184" y="88"/>
                  <a:pt x="184" y="88"/>
                  <a:pt x="184" y="88"/>
                </a:cubicBezTo>
                <a:cubicBezTo>
                  <a:pt x="187" y="87"/>
                  <a:pt x="190" y="84"/>
                  <a:pt x="188" y="84"/>
                </a:cubicBezTo>
                <a:cubicBezTo>
                  <a:pt x="188" y="84"/>
                  <a:pt x="186" y="86"/>
                  <a:pt x="185" y="86"/>
                </a:cubicBezTo>
                <a:close/>
                <a:moveTo>
                  <a:pt x="175" y="77"/>
                </a:moveTo>
                <a:cubicBezTo>
                  <a:pt x="177" y="75"/>
                  <a:pt x="182" y="73"/>
                  <a:pt x="180" y="73"/>
                </a:cubicBezTo>
                <a:cubicBezTo>
                  <a:pt x="179" y="75"/>
                  <a:pt x="174" y="76"/>
                  <a:pt x="175" y="77"/>
                </a:cubicBezTo>
                <a:close/>
                <a:moveTo>
                  <a:pt x="186" y="115"/>
                </a:moveTo>
                <a:cubicBezTo>
                  <a:pt x="187" y="115"/>
                  <a:pt x="191" y="112"/>
                  <a:pt x="191" y="111"/>
                </a:cubicBezTo>
                <a:cubicBezTo>
                  <a:pt x="190" y="112"/>
                  <a:pt x="187" y="113"/>
                  <a:pt x="186" y="115"/>
                </a:cubicBezTo>
                <a:close/>
                <a:moveTo>
                  <a:pt x="177" y="93"/>
                </a:moveTo>
                <a:cubicBezTo>
                  <a:pt x="170" y="97"/>
                  <a:pt x="177" y="95"/>
                  <a:pt x="177" y="93"/>
                </a:cubicBezTo>
                <a:close/>
                <a:moveTo>
                  <a:pt x="183" y="114"/>
                </a:moveTo>
                <a:cubicBezTo>
                  <a:pt x="185" y="113"/>
                  <a:pt x="188" y="111"/>
                  <a:pt x="188" y="110"/>
                </a:cubicBezTo>
                <a:cubicBezTo>
                  <a:pt x="185" y="112"/>
                  <a:pt x="184" y="113"/>
                  <a:pt x="183" y="114"/>
                </a:cubicBezTo>
                <a:close/>
                <a:moveTo>
                  <a:pt x="158" y="89"/>
                </a:moveTo>
                <a:cubicBezTo>
                  <a:pt x="160" y="88"/>
                  <a:pt x="165" y="84"/>
                  <a:pt x="163" y="85"/>
                </a:cubicBezTo>
                <a:cubicBezTo>
                  <a:pt x="163" y="85"/>
                  <a:pt x="157" y="89"/>
                  <a:pt x="158" y="89"/>
                </a:cubicBezTo>
                <a:close/>
                <a:moveTo>
                  <a:pt x="166" y="104"/>
                </a:moveTo>
                <a:cubicBezTo>
                  <a:pt x="168" y="103"/>
                  <a:pt x="170" y="102"/>
                  <a:pt x="171" y="101"/>
                </a:cubicBezTo>
                <a:cubicBezTo>
                  <a:pt x="169" y="103"/>
                  <a:pt x="166" y="103"/>
                  <a:pt x="166" y="104"/>
                </a:cubicBezTo>
                <a:close/>
                <a:moveTo>
                  <a:pt x="172" y="122"/>
                </a:moveTo>
                <a:cubicBezTo>
                  <a:pt x="172" y="122"/>
                  <a:pt x="176" y="120"/>
                  <a:pt x="176" y="120"/>
                </a:cubicBezTo>
                <a:cubicBezTo>
                  <a:pt x="175" y="120"/>
                  <a:pt x="175" y="120"/>
                  <a:pt x="172" y="122"/>
                </a:cubicBezTo>
                <a:close/>
                <a:moveTo>
                  <a:pt x="142" y="97"/>
                </a:moveTo>
                <a:cubicBezTo>
                  <a:pt x="145" y="95"/>
                  <a:pt x="147" y="93"/>
                  <a:pt x="148" y="92"/>
                </a:cubicBezTo>
                <a:cubicBezTo>
                  <a:pt x="146" y="93"/>
                  <a:pt x="142" y="96"/>
                  <a:pt x="142" y="97"/>
                </a:cubicBezTo>
                <a:close/>
                <a:moveTo>
                  <a:pt x="155" y="112"/>
                </a:moveTo>
                <a:cubicBezTo>
                  <a:pt x="155" y="112"/>
                  <a:pt x="156" y="111"/>
                  <a:pt x="156" y="111"/>
                </a:cubicBezTo>
                <a:cubicBezTo>
                  <a:pt x="155" y="112"/>
                  <a:pt x="156" y="112"/>
                  <a:pt x="157" y="111"/>
                </a:cubicBezTo>
                <a:cubicBezTo>
                  <a:pt x="157" y="111"/>
                  <a:pt x="158" y="110"/>
                  <a:pt x="158" y="109"/>
                </a:cubicBezTo>
                <a:cubicBezTo>
                  <a:pt x="157" y="110"/>
                  <a:pt x="155" y="111"/>
                  <a:pt x="155" y="112"/>
                </a:cubicBezTo>
                <a:close/>
                <a:moveTo>
                  <a:pt x="164" y="129"/>
                </a:moveTo>
                <a:cubicBezTo>
                  <a:pt x="165" y="128"/>
                  <a:pt x="170" y="125"/>
                  <a:pt x="169" y="124"/>
                </a:cubicBezTo>
                <a:cubicBezTo>
                  <a:pt x="167" y="126"/>
                  <a:pt x="165" y="127"/>
                  <a:pt x="164" y="129"/>
                </a:cubicBezTo>
                <a:close/>
                <a:moveTo>
                  <a:pt x="153" y="112"/>
                </a:moveTo>
                <a:cubicBezTo>
                  <a:pt x="155" y="111"/>
                  <a:pt x="158" y="109"/>
                  <a:pt x="157" y="109"/>
                </a:cubicBezTo>
                <a:cubicBezTo>
                  <a:pt x="154" y="110"/>
                  <a:pt x="154" y="111"/>
                  <a:pt x="153" y="112"/>
                </a:cubicBezTo>
                <a:close/>
                <a:moveTo>
                  <a:pt x="164" y="125"/>
                </a:moveTo>
                <a:cubicBezTo>
                  <a:pt x="165" y="124"/>
                  <a:pt x="167" y="122"/>
                  <a:pt x="167" y="122"/>
                </a:cubicBezTo>
                <a:cubicBezTo>
                  <a:pt x="166" y="122"/>
                  <a:pt x="162" y="125"/>
                  <a:pt x="164" y="125"/>
                </a:cubicBezTo>
                <a:close/>
                <a:moveTo>
                  <a:pt x="162" y="131"/>
                </a:moveTo>
                <a:cubicBezTo>
                  <a:pt x="162" y="131"/>
                  <a:pt x="161" y="132"/>
                  <a:pt x="161" y="133"/>
                </a:cubicBezTo>
                <a:cubicBezTo>
                  <a:pt x="164" y="130"/>
                  <a:pt x="164" y="130"/>
                  <a:pt x="164" y="130"/>
                </a:cubicBezTo>
                <a:cubicBezTo>
                  <a:pt x="162" y="131"/>
                  <a:pt x="170" y="126"/>
                  <a:pt x="167" y="127"/>
                </a:cubicBezTo>
                <a:cubicBezTo>
                  <a:pt x="165" y="129"/>
                  <a:pt x="163" y="130"/>
                  <a:pt x="162" y="131"/>
                </a:cubicBezTo>
                <a:close/>
                <a:moveTo>
                  <a:pt x="153" y="115"/>
                </a:moveTo>
                <a:cubicBezTo>
                  <a:pt x="153" y="115"/>
                  <a:pt x="154" y="114"/>
                  <a:pt x="153" y="114"/>
                </a:cubicBezTo>
                <a:cubicBezTo>
                  <a:pt x="149" y="118"/>
                  <a:pt x="155" y="114"/>
                  <a:pt x="153" y="116"/>
                </a:cubicBezTo>
                <a:cubicBezTo>
                  <a:pt x="155" y="115"/>
                  <a:pt x="155" y="115"/>
                  <a:pt x="155" y="115"/>
                </a:cubicBezTo>
                <a:cubicBezTo>
                  <a:pt x="155" y="115"/>
                  <a:pt x="155" y="114"/>
                  <a:pt x="155" y="114"/>
                </a:cubicBezTo>
                <a:cubicBezTo>
                  <a:pt x="154" y="115"/>
                  <a:pt x="153" y="115"/>
                  <a:pt x="153" y="115"/>
                </a:cubicBezTo>
                <a:close/>
                <a:moveTo>
                  <a:pt x="132" y="105"/>
                </a:moveTo>
                <a:cubicBezTo>
                  <a:pt x="135" y="103"/>
                  <a:pt x="140" y="99"/>
                  <a:pt x="140" y="98"/>
                </a:cubicBezTo>
                <a:cubicBezTo>
                  <a:pt x="136" y="101"/>
                  <a:pt x="133" y="104"/>
                  <a:pt x="132" y="105"/>
                </a:cubicBezTo>
                <a:close/>
                <a:moveTo>
                  <a:pt x="158" y="134"/>
                </a:moveTo>
                <a:cubicBezTo>
                  <a:pt x="159" y="132"/>
                  <a:pt x="163" y="130"/>
                  <a:pt x="163" y="130"/>
                </a:cubicBezTo>
                <a:cubicBezTo>
                  <a:pt x="161" y="131"/>
                  <a:pt x="157" y="133"/>
                  <a:pt x="158" y="134"/>
                </a:cubicBezTo>
                <a:close/>
                <a:moveTo>
                  <a:pt x="149" y="141"/>
                </a:moveTo>
                <a:cubicBezTo>
                  <a:pt x="151" y="141"/>
                  <a:pt x="153" y="139"/>
                  <a:pt x="153" y="138"/>
                </a:cubicBezTo>
                <a:cubicBezTo>
                  <a:pt x="154" y="138"/>
                  <a:pt x="157" y="136"/>
                  <a:pt x="158" y="135"/>
                </a:cubicBezTo>
                <a:cubicBezTo>
                  <a:pt x="155" y="136"/>
                  <a:pt x="151" y="139"/>
                  <a:pt x="149" y="141"/>
                </a:cubicBezTo>
                <a:close/>
                <a:moveTo>
                  <a:pt x="132" y="110"/>
                </a:moveTo>
                <a:cubicBezTo>
                  <a:pt x="132" y="108"/>
                  <a:pt x="128" y="112"/>
                  <a:pt x="127" y="113"/>
                </a:cubicBezTo>
                <a:cubicBezTo>
                  <a:pt x="126" y="114"/>
                  <a:pt x="128" y="114"/>
                  <a:pt x="129" y="112"/>
                </a:cubicBezTo>
                <a:cubicBezTo>
                  <a:pt x="129" y="111"/>
                  <a:pt x="131" y="110"/>
                  <a:pt x="131" y="110"/>
                </a:cubicBezTo>
                <a:cubicBezTo>
                  <a:pt x="131" y="110"/>
                  <a:pt x="131" y="110"/>
                  <a:pt x="132" y="110"/>
                </a:cubicBezTo>
                <a:close/>
                <a:moveTo>
                  <a:pt x="137" y="153"/>
                </a:moveTo>
                <a:cubicBezTo>
                  <a:pt x="139" y="150"/>
                  <a:pt x="143" y="148"/>
                  <a:pt x="143" y="147"/>
                </a:cubicBezTo>
                <a:cubicBezTo>
                  <a:pt x="140" y="149"/>
                  <a:pt x="138" y="151"/>
                  <a:pt x="137" y="153"/>
                </a:cubicBezTo>
                <a:close/>
                <a:moveTo>
                  <a:pt x="105" y="131"/>
                </a:moveTo>
                <a:cubicBezTo>
                  <a:pt x="110" y="128"/>
                  <a:pt x="114" y="123"/>
                  <a:pt x="118" y="120"/>
                </a:cubicBezTo>
                <a:cubicBezTo>
                  <a:pt x="117" y="119"/>
                  <a:pt x="117" y="119"/>
                  <a:pt x="117" y="119"/>
                </a:cubicBezTo>
                <a:cubicBezTo>
                  <a:pt x="113" y="123"/>
                  <a:pt x="107" y="128"/>
                  <a:pt x="105" y="131"/>
                </a:cubicBezTo>
                <a:close/>
                <a:moveTo>
                  <a:pt x="144" y="153"/>
                </a:moveTo>
                <a:cubicBezTo>
                  <a:pt x="144" y="154"/>
                  <a:pt x="143" y="155"/>
                  <a:pt x="143" y="155"/>
                </a:cubicBezTo>
                <a:cubicBezTo>
                  <a:pt x="146" y="153"/>
                  <a:pt x="146" y="153"/>
                  <a:pt x="146" y="153"/>
                </a:cubicBezTo>
                <a:cubicBezTo>
                  <a:pt x="145" y="153"/>
                  <a:pt x="146" y="152"/>
                  <a:pt x="144" y="153"/>
                </a:cubicBezTo>
                <a:close/>
                <a:moveTo>
                  <a:pt x="124" y="137"/>
                </a:moveTo>
                <a:cubicBezTo>
                  <a:pt x="125" y="137"/>
                  <a:pt x="126" y="136"/>
                  <a:pt x="126" y="136"/>
                </a:cubicBezTo>
                <a:cubicBezTo>
                  <a:pt x="125" y="136"/>
                  <a:pt x="123" y="138"/>
                  <a:pt x="122" y="139"/>
                </a:cubicBezTo>
                <a:cubicBezTo>
                  <a:pt x="121" y="140"/>
                  <a:pt x="121" y="140"/>
                  <a:pt x="122" y="140"/>
                </a:cubicBezTo>
                <a:cubicBezTo>
                  <a:pt x="124" y="138"/>
                  <a:pt x="123" y="138"/>
                  <a:pt x="124" y="137"/>
                </a:cubicBezTo>
                <a:close/>
                <a:moveTo>
                  <a:pt x="112" y="136"/>
                </a:moveTo>
                <a:cubicBezTo>
                  <a:pt x="109" y="139"/>
                  <a:pt x="114" y="135"/>
                  <a:pt x="111" y="138"/>
                </a:cubicBezTo>
                <a:cubicBezTo>
                  <a:pt x="113" y="136"/>
                  <a:pt x="113" y="136"/>
                  <a:pt x="115" y="135"/>
                </a:cubicBezTo>
                <a:cubicBezTo>
                  <a:pt x="115" y="135"/>
                  <a:pt x="116" y="134"/>
                  <a:pt x="115" y="134"/>
                </a:cubicBezTo>
                <a:cubicBezTo>
                  <a:pt x="113" y="136"/>
                  <a:pt x="114" y="134"/>
                  <a:pt x="112" y="136"/>
                </a:cubicBezTo>
                <a:close/>
                <a:moveTo>
                  <a:pt x="125" y="156"/>
                </a:moveTo>
                <a:cubicBezTo>
                  <a:pt x="126" y="156"/>
                  <a:pt x="128" y="154"/>
                  <a:pt x="129" y="152"/>
                </a:cubicBezTo>
                <a:cubicBezTo>
                  <a:pt x="128" y="153"/>
                  <a:pt x="126" y="154"/>
                  <a:pt x="125" y="156"/>
                </a:cubicBezTo>
                <a:close/>
                <a:moveTo>
                  <a:pt x="113" y="150"/>
                </a:moveTo>
                <a:cubicBezTo>
                  <a:pt x="117" y="147"/>
                  <a:pt x="116" y="148"/>
                  <a:pt x="120" y="145"/>
                </a:cubicBezTo>
                <a:cubicBezTo>
                  <a:pt x="118" y="145"/>
                  <a:pt x="121" y="143"/>
                  <a:pt x="120" y="143"/>
                </a:cubicBezTo>
                <a:cubicBezTo>
                  <a:pt x="119" y="145"/>
                  <a:pt x="113" y="149"/>
                  <a:pt x="113" y="150"/>
                </a:cubicBezTo>
                <a:close/>
                <a:moveTo>
                  <a:pt x="112" y="138"/>
                </a:moveTo>
                <a:cubicBezTo>
                  <a:pt x="110" y="140"/>
                  <a:pt x="110" y="138"/>
                  <a:pt x="108" y="140"/>
                </a:cubicBezTo>
                <a:cubicBezTo>
                  <a:pt x="107" y="142"/>
                  <a:pt x="109" y="140"/>
                  <a:pt x="110" y="141"/>
                </a:cubicBezTo>
                <a:cubicBezTo>
                  <a:pt x="111" y="140"/>
                  <a:pt x="114" y="137"/>
                  <a:pt x="112" y="138"/>
                </a:cubicBezTo>
                <a:close/>
                <a:moveTo>
                  <a:pt x="96" y="141"/>
                </a:moveTo>
                <a:cubicBezTo>
                  <a:pt x="99" y="138"/>
                  <a:pt x="99" y="138"/>
                  <a:pt x="99" y="138"/>
                </a:cubicBezTo>
                <a:cubicBezTo>
                  <a:pt x="98" y="137"/>
                  <a:pt x="98" y="137"/>
                  <a:pt x="98" y="137"/>
                </a:cubicBezTo>
                <a:cubicBezTo>
                  <a:pt x="96" y="139"/>
                  <a:pt x="97" y="139"/>
                  <a:pt x="96" y="141"/>
                </a:cubicBezTo>
                <a:close/>
                <a:moveTo>
                  <a:pt x="119" y="170"/>
                </a:moveTo>
                <a:cubicBezTo>
                  <a:pt x="119" y="171"/>
                  <a:pt x="120" y="168"/>
                  <a:pt x="120" y="169"/>
                </a:cubicBezTo>
                <a:cubicBezTo>
                  <a:pt x="121" y="168"/>
                  <a:pt x="125" y="165"/>
                  <a:pt x="123" y="166"/>
                </a:cubicBezTo>
                <a:cubicBezTo>
                  <a:pt x="121" y="168"/>
                  <a:pt x="121" y="168"/>
                  <a:pt x="119" y="170"/>
                </a:cubicBezTo>
                <a:close/>
                <a:moveTo>
                  <a:pt x="111" y="161"/>
                </a:moveTo>
                <a:cubicBezTo>
                  <a:pt x="113" y="159"/>
                  <a:pt x="114" y="159"/>
                  <a:pt x="115" y="158"/>
                </a:cubicBezTo>
                <a:cubicBezTo>
                  <a:pt x="114" y="158"/>
                  <a:pt x="115" y="157"/>
                  <a:pt x="114" y="157"/>
                </a:cubicBezTo>
                <a:cubicBezTo>
                  <a:pt x="113" y="159"/>
                  <a:pt x="111" y="160"/>
                  <a:pt x="111" y="161"/>
                </a:cubicBezTo>
                <a:close/>
                <a:moveTo>
                  <a:pt x="85" y="151"/>
                </a:moveTo>
                <a:cubicBezTo>
                  <a:pt x="83" y="153"/>
                  <a:pt x="82" y="154"/>
                  <a:pt x="81" y="155"/>
                </a:cubicBezTo>
                <a:cubicBezTo>
                  <a:pt x="81" y="156"/>
                  <a:pt x="81" y="156"/>
                  <a:pt x="81" y="156"/>
                </a:cubicBezTo>
                <a:cubicBezTo>
                  <a:pt x="81" y="156"/>
                  <a:pt x="81" y="156"/>
                  <a:pt x="81" y="156"/>
                </a:cubicBezTo>
                <a:cubicBezTo>
                  <a:pt x="82" y="156"/>
                  <a:pt x="82" y="156"/>
                  <a:pt x="82" y="156"/>
                </a:cubicBezTo>
                <a:cubicBezTo>
                  <a:pt x="83" y="155"/>
                  <a:pt x="83" y="155"/>
                  <a:pt x="83" y="155"/>
                </a:cubicBezTo>
                <a:cubicBezTo>
                  <a:pt x="84" y="154"/>
                  <a:pt x="85" y="152"/>
                  <a:pt x="86" y="151"/>
                </a:cubicBezTo>
                <a:cubicBezTo>
                  <a:pt x="89" y="149"/>
                  <a:pt x="91" y="146"/>
                  <a:pt x="93" y="143"/>
                </a:cubicBezTo>
                <a:cubicBezTo>
                  <a:pt x="90" y="146"/>
                  <a:pt x="87" y="149"/>
                  <a:pt x="85" y="151"/>
                </a:cubicBezTo>
                <a:close/>
                <a:moveTo>
                  <a:pt x="88" y="156"/>
                </a:moveTo>
                <a:cubicBezTo>
                  <a:pt x="90" y="154"/>
                  <a:pt x="91" y="154"/>
                  <a:pt x="93" y="152"/>
                </a:cubicBezTo>
                <a:cubicBezTo>
                  <a:pt x="93" y="151"/>
                  <a:pt x="93" y="150"/>
                  <a:pt x="94" y="149"/>
                </a:cubicBezTo>
                <a:cubicBezTo>
                  <a:pt x="91" y="152"/>
                  <a:pt x="87" y="156"/>
                  <a:pt x="88" y="156"/>
                </a:cubicBezTo>
                <a:close/>
                <a:moveTo>
                  <a:pt x="86" y="154"/>
                </a:moveTo>
                <a:cubicBezTo>
                  <a:pt x="88" y="153"/>
                  <a:pt x="87" y="154"/>
                  <a:pt x="89" y="152"/>
                </a:cubicBezTo>
                <a:cubicBezTo>
                  <a:pt x="89" y="152"/>
                  <a:pt x="89" y="152"/>
                  <a:pt x="90" y="151"/>
                </a:cubicBezTo>
                <a:cubicBezTo>
                  <a:pt x="89" y="151"/>
                  <a:pt x="89" y="151"/>
                  <a:pt x="90" y="151"/>
                </a:cubicBezTo>
                <a:cubicBezTo>
                  <a:pt x="90" y="150"/>
                  <a:pt x="90" y="150"/>
                  <a:pt x="90" y="150"/>
                </a:cubicBezTo>
                <a:cubicBezTo>
                  <a:pt x="89" y="152"/>
                  <a:pt x="86" y="154"/>
                  <a:pt x="86" y="154"/>
                </a:cubicBezTo>
                <a:close/>
                <a:moveTo>
                  <a:pt x="96" y="160"/>
                </a:moveTo>
                <a:cubicBezTo>
                  <a:pt x="96" y="161"/>
                  <a:pt x="94" y="163"/>
                  <a:pt x="94" y="164"/>
                </a:cubicBezTo>
                <a:cubicBezTo>
                  <a:pt x="96" y="162"/>
                  <a:pt x="96" y="161"/>
                  <a:pt x="98" y="160"/>
                </a:cubicBezTo>
                <a:cubicBezTo>
                  <a:pt x="97" y="159"/>
                  <a:pt x="97" y="160"/>
                  <a:pt x="96" y="160"/>
                </a:cubicBezTo>
                <a:close/>
                <a:moveTo>
                  <a:pt x="95" y="158"/>
                </a:moveTo>
                <a:cubicBezTo>
                  <a:pt x="95" y="158"/>
                  <a:pt x="95" y="158"/>
                  <a:pt x="95" y="158"/>
                </a:cubicBezTo>
                <a:cubicBezTo>
                  <a:pt x="93" y="159"/>
                  <a:pt x="94" y="159"/>
                  <a:pt x="92" y="160"/>
                </a:cubicBezTo>
                <a:cubicBezTo>
                  <a:pt x="93" y="161"/>
                  <a:pt x="93" y="161"/>
                  <a:pt x="93" y="161"/>
                </a:cubicBezTo>
                <a:cubicBezTo>
                  <a:pt x="94" y="159"/>
                  <a:pt x="94" y="160"/>
                  <a:pt x="95" y="158"/>
                </a:cubicBezTo>
                <a:close/>
                <a:moveTo>
                  <a:pt x="85" y="163"/>
                </a:moveTo>
                <a:cubicBezTo>
                  <a:pt x="86" y="162"/>
                  <a:pt x="86" y="162"/>
                  <a:pt x="86" y="162"/>
                </a:cubicBezTo>
                <a:cubicBezTo>
                  <a:pt x="86" y="162"/>
                  <a:pt x="85" y="162"/>
                  <a:pt x="85" y="163"/>
                </a:cubicBezTo>
                <a:close/>
                <a:moveTo>
                  <a:pt x="91" y="167"/>
                </a:moveTo>
                <a:cubicBezTo>
                  <a:pt x="91" y="167"/>
                  <a:pt x="91" y="167"/>
                  <a:pt x="91" y="168"/>
                </a:cubicBezTo>
                <a:cubicBezTo>
                  <a:pt x="92" y="168"/>
                  <a:pt x="92" y="168"/>
                  <a:pt x="92" y="167"/>
                </a:cubicBezTo>
                <a:cubicBezTo>
                  <a:pt x="92" y="167"/>
                  <a:pt x="92" y="167"/>
                  <a:pt x="92" y="167"/>
                </a:cubicBezTo>
                <a:cubicBezTo>
                  <a:pt x="92" y="167"/>
                  <a:pt x="91" y="166"/>
                  <a:pt x="91" y="167"/>
                </a:cubicBezTo>
                <a:close/>
                <a:moveTo>
                  <a:pt x="101" y="179"/>
                </a:moveTo>
                <a:cubicBezTo>
                  <a:pt x="101" y="179"/>
                  <a:pt x="101" y="179"/>
                  <a:pt x="102" y="180"/>
                </a:cubicBezTo>
                <a:cubicBezTo>
                  <a:pt x="102" y="179"/>
                  <a:pt x="102" y="178"/>
                  <a:pt x="103" y="178"/>
                </a:cubicBezTo>
                <a:cubicBezTo>
                  <a:pt x="103" y="178"/>
                  <a:pt x="103" y="178"/>
                  <a:pt x="103" y="177"/>
                </a:cubicBezTo>
                <a:cubicBezTo>
                  <a:pt x="102" y="178"/>
                  <a:pt x="102" y="178"/>
                  <a:pt x="101" y="179"/>
                </a:cubicBezTo>
                <a:close/>
                <a:moveTo>
                  <a:pt x="111" y="187"/>
                </a:moveTo>
                <a:cubicBezTo>
                  <a:pt x="111" y="188"/>
                  <a:pt x="112" y="187"/>
                  <a:pt x="112" y="187"/>
                </a:cubicBezTo>
                <a:cubicBezTo>
                  <a:pt x="111" y="187"/>
                  <a:pt x="112" y="187"/>
                  <a:pt x="112" y="186"/>
                </a:cubicBezTo>
                <a:cubicBezTo>
                  <a:pt x="111" y="186"/>
                  <a:pt x="112" y="187"/>
                  <a:pt x="111" y="187"/>
                </a:cubicBezTo>
                <a:close/>
                <a:moveTo>
                  <a:pt x="100" y="178"/>
                </a:moveTo>
                <a:cubicBezTo>
                  <a:pt x="100" y="179"/>
                  <a:pt x="101" y="179"/>
                  <a:pt x="101" y="178"/>
                </a:cubicBezTo>
                <a:cubicBezTo>
                  <a:pt x="101" y="178"/>
                  <a:pt x="101" y="178"/>
                  <a:pt x="101" y="178"/>
                </a:cubicBezTo>
                <a:cubicBezTo>
                  <a:pt x="101" y="178"/>
                  <a:pt x="101" y="178"/>
                  <a:pt x="101" y="178"/>
                </a:cubicBezTo>
                <a:cubicBezTo>
                  <a:pt x="101" y="178"/>
                  <a:pt x="100" y="178"/>
                  <a:pt x="100" y="178"/>
                </a:cubicBezTo>
                <a:close/>
                <a:moveTo>
                  <a:pt x="101" y="180"/>
                </a:moveTo>
                <a:cubicBezTo>
                  <a:pt x="101" y="179"/>
                  <a:pt x="101" y="181"/>
                  <a:pt x="102" y="180"/>
                </a:cubicBezTo>
                <a:cubicBezTo>
                  <a:pt x="102" y="180"/>
                  <a:pt x="101" y="179"/>
                  <a:pt x="101" y="179"/>
                </a:cubicBezTo>
                <a:cubicBezTo>
                  <a:pt x="101" y="179"/>
                  <a:pt x="100" y="180"/>
                  <a:pt x="101" y="180"/>
                </a:cubicBezTo>
                <a:close/>
                <a:moveTo>
                  <a:pt x="76" y="157"/>
                </a:moveTo>
                <a:cubicBezTo>
                  <a:pt x="76" y="157"/>
                  <a:pt x="77" y="156"/>
                  <a:pt x="76" y="156"/>
                </a:cubicBezTo>
                <a:cubicBezTo>
                  <a:pt x="76" y="156"/>
                  <a:pt x="76" y="157"/>
                  <a:pt x="76" y="157"/>
                </a:cubicBezTo>
                <a:close/>
                <a:moveTo>
                  <a:pt x="99" y="179"/>
                </a:moveTo>
                <a:cubicBezTo>
                  <a:pt x="99" y="178"/>
                  <a:pt x="100" y="180"/>
                  <a:pt x="100" y="179"/>
                </a:cubicBezTo>
                <a:cubicBezTo>
                  <a:pt x="99" y="179"/>
                  <a:pt x="100" y="179"/>
                  <a:pt x="100" y="178"/>
                </a:cubicBezTo>
                <a:cubicBezTo>
                  <a:pt x="100" y="178"/>
                  <a:pt x="99" y="179"/>
                  <a:pt x="99" y="179"/>
                </a:cubicBezTo>
                <a:close/>
                <a:moveTo>
                  <a:pt x="104" y="186"/>
                </a:moveTo>
                <a:cubicBezTo>
                  <a:pt x="105" y="185"/>
                  <a:pt x="105" y="185"/>
                  <a:pt x="105" y="185"/>
                </a:cubicBezTo>
                <a:cubicBezTo>
                  <a:pt x="105" y="184"/>
                  <a:pt x="104" y="185"/>
                  <a:pt x="104" y="186"/>
                </a:cubicBezTo>
                <a:close/>
                <a:moveTo>
                  <a:pt x="100" y="181"/>
                </a:moveTo>
                <a:cubicBezTo>
                  <a:pt x="100" y="181"/>
                  <a:pt x="100" y="181"/>
                  <a:pt x="100" y="181"/>
                </a:cubicBezTo>
                <a:cubicBezTo>
                  <a:pt x="100" y="181"/>
                  <a:pt x="100" y="181"/>
                  <a:pt x="100" y="181"/>
                </a:cubicBezTo>
                <a:cubicBezTo>
                  <a:pt x="100" y="181"/>
                  <a:pt x="101" y="181"/>
                  <a:pt x="101" y="181"/>
                </a:cubicBezTo>
                <a:cubicBezTo>
                  <a:pt x="100" y="181"/>
                  <a:pt x="100" y="180"/>
                  <a:pt x="100" y="181"/>
                </a:cubicBezTo>
                <a:close/>
                <a:moveTo>
                  <a:pt x="108" y="192"/>
                </a:moveTo>
                <a:cubicBezTo>
                  <a:pt x="108" y="191"/>
                  <a:pt x="109" y="190"/>
                  <a:pt x="109" y="190"/>
                </a:cubicBezTo>
                <a:cubicBezTo>
                  <a:pt x="108" y="191"/>
                  <a:pt x="107" y="191"/>
                  <a:pt x="108" y="192"/>
                </a:cubicBezTo>
                <a:close/>
                <a:moveTo>
                  <a:pt x="76" y="161"/>
                </a:moveTo>
                <a:cubicBezTo>
                  <a:pt x="76" y="161"/>
                  <a:pt x="77" y="162"/>
                  <a:pt x="77" y="161"/>
                </a:cubicBezTo>
                <a:cubicBezTo>
                  <a:pt x="77" y="161"/>
                  <a:pt x="77" y="161"/>
                  <a:pt x="77" y="161"/>
                </a:cubicBezTo>
                <a:cubicBezTo>
                  <a:pt x="77" y="161"/>
                  <a:pt x="78" y="161"/>
                  <a:pt x="77" y="161"/>
                </a:cubicBezTo>
                <a:cubicBezTo>
                  <a:pt x="77" y="161"/>
                  <a:pt x="77" y="161"/>
                  <a:pt x="76" y="161"/>
                </a:cubicBezTo>
                <a:close/>
                <a:moveTo>
                  <a:pt x="99" y="182"/>
                </a:moveTo>
                <a:cubicBezTo>
                  <a:pt x="99" y="182"/>
                  <a:pt x="99" y="182"/>
                  <a:pt x="99" y="182"/>
                </a:cubicBezTo>
                <a:cubicBezTo>
                  <a:pt x="100" y="182"/>
                  <a:pt x="100" y="182"/>
                  <a:pt x="100" y="181"/>
                </a:cubicBezTo>
                <a:cubicBezTo>
                  <a:pt x="99" y="181"/>
                  <a:pt x="99" y="182"/>
                  <a:pt x="99" y="182"/>
                </a:cubicBezTo>
                <a:close/>
                <a:moveTo>
                  <a:pt x="102" y="184"/>
                </a:moveTo>
                <a:cubicBezTo>
                  <a:pt x="102" y="184"/>
                  <a:pt x="102" y="185"/>
                  <a:pt x="102" y="185"/>
                </a:cubicBezTo>
                <a:cubicBezTo>
                  <a:pt x="102" y="185"/>
                  <a:pt x="102" y="185"/>
                  <a:pt x="102" y="185"/>
                </a:cubicBezTo>
                <a:cubicBezTo>
                  <a:pt x="102" y="185"/>
                  <a:pt x="103" y="185"/>
                  <a:pt x="103" y="184"/>
                </a:cubicBezTo>
                <a:cubicBezTo>
                  <a:pt x="103" y="185"/>
                  <a:pt x="102" y="184"/>
                  <a:pt x="102" y="184"/>
                </a:cubicBezTo>
                <a:close/>
                <a:moveTo>
                  <a:pt x="103" y="187"/>
                </a:moveTo>
                <a:cubicBezTo>
                  <a:pt x="104" y="186"/>
                  <a:pt x="104" y="186"/>
                  <a:pt x="104" y="185"/>
                </a:cubicBezTo>
                <a:cubicBezTo>
                  <a:pt x="104" y="186"/>
                  <a:pt x="103" y="186"/>
                  <a:pt x="103" y="187"/>
                </a:cubicBezTo>
                <a:close/>
                <a:moveTo>
                  <a:pt x="99" y="185"/>
                </a:moveTo>
                <a:cubicBezTo>
                  <a:pt x="99" y="185"/>
                  <a:pt x="100" y="185"/>
                  <a:pt x="100" y="185"/>
                </a:cubicBezTo>
                <a:cubicBezTo>
                  <a:pt x="100" y="185"/>
                  <a:pt x="101" y="185"/>
                  <a:pt x="101" y="186"/>
                </a:cubicBezTo>
                <a:cubicBezTo>
                  <a:pt x="102" y="186"/>
                  <a:pt x="100" y="184"/>
                  <a:pt x="102" y="184"/>
                </a:cubicBezTo>
                <a:cubicBezTo>
                  <a:pt x="101" y="184"/>
                  <a:pt x="101" y="184"/>
                  <a:pt x="101" y="183"/>
                </a:cubicBezTo>
                <a:cubicBezTo>
                  <a:pt x="100" y="184"/>
                  <a:pt x="99" y="184"/>
                  <a:pt x="99" y="185"/>
                </a:cubicBezTo>
                <a:close/>
                <a:moveTo>
                  <a:pt x="84" y="169"/>
                </a:moveTo>
                <a:cubicBezTo>
                  <a:pt x="84" y="169"/>
                  <a:pt x="85" y="169"/>
                  <a:pt x="85" y="168"/>
                </a:cubicBezTo>
                <a:cubicBezTo>
                  <a:pt x="85" y="169"/>
                  <a:pt x="84" y="169"/>
                  <a:pt x="84" y="169"/>
                </a:cubicBezTo>
                <a:close/>
                <a:moveTo>
                  <a:pt x="97" y="181"/>
                </a:moveTo>
                <a:cubicBezTo>
                  <a:pt x="98" y="181"/>
                  <a:pt x="97" y="182"/>
                  <a:pt x="98" y="182"/>
                </a:cubicBezTo>
                <a:cubicBezTo>
                  <a:pt x="98" y="181"/>
                  <a:pt x="98" y="181"/>
                  <a:pt x="98" y="181"/>
                </a:cubicBezTo>
                <a:cubicBezTo>
                  <a:pt x="98" y="181"/>
                  <a:pt x="98" y="181"/>
                  <a:pt x="97" y="181"/>
                </a:cubicBezTo>
                <a:close/>
                <a:moveTo>
                  <a:pt x="105" y="194"/>
                </a:moveTo>
                <a:cubicBezTo>
                  <a:pt x="106" y="194"/>
                  <a:pt x="106" y="192"/>
                  <a:pt x="107" y="192"/>
                </a:cubicBezTo>
                <a:cubicBezTo>
                  <a:pt x="107" y="192"/>
                  <a:pt x="107" y="192"/>
                  <a:pt x="107" y="192"/>
                </a:cubicBezTo>
                <a:cubicBezTo>
                  <a:pt x="106" y="192"/>
                  <a:pt x="105" y="193"/>
                  <a:pt x="105" y="194"/>
                </a:cubicBezTo>
                <a:close/>
                <a:moveTo>
                  <a:pt x="91" y="184"/>
                </a:moveTo>
                <a:cubicBezTo>
                  <a:pt x="92" y="184"/>
                  <a:pt x="91" y="185"/>
                  <a:pt x="91" y="185"/>
                </a:cubicBezTo>
                <a:cubicBezTo>
                  <a:pt x="92" y="185"/>
                  <a:pt x="92" y="184"/>
                  <a:pt x="93" y="184"/>
                </a:cubicBezTo>
                <a:cubicBezTo>
                  <a:pt x="92" y="184"/>
                  <a:pt x="92" y="184"/>
                  <a:pt x="92" y="183"/>
                </a:cubicBezTo>
                <a:cubicBezTo>
                  <a:pt x="92" y="184"/>
                  <a:pt x="92" y="184"/>
                  <a:pt x="91" y="184"/>
                </a:cubicBezTo>
                <a:close/>
                <a:moveTo>
                  <a:pt x="72" y="169"/>
                </a:moveTo>
                <a:cubicBezTo>
                  <a:pt x="73" y="170"/>
                  <a:pt x="73" y="170"/>
                  <a:pt x="73" y="170"/>
                </a:cubicBezTo>
                <a:cubicBezTo>
                  <a:pt x="73" y="169"/>
                  <a:pt x="75" y="168"/>
                  <a:pt x="74" y="167"/>
                </a:cubicBezTo>
                <a:cubicBezTo>
                  <a:pt x="73" y="168"/>
                  <a:pt x="73" y="169"/>
                  <a:pt x="72" y="169"/>
                </a:cubicBezTo>
                <a:close/>
                <a:moveTo>
                  <a:pt x="74" y="170"/>
                </a:moveTo>
                <a:cubicBezTo>
                  <a:pt x="75" y="170"/>
                  <a:pt x="76" y="169"/>
                  <a:pt x="76" y="168"/>
                </a:cubicBezTo>
                <a:cubicBezTo>
                  <a:pt x="75" y="169"/>
                  <a:pt x="74" y="170"/>
                  <a:pt x="74" y="170"/>
                </a:cubicBezTo>
                <a:close/>
                <a:moveTo>
                  <a:pt x="88" y="184"/>
                </a:moveTo>
                <a:cubicBezTo>
                  <a:pt x="89" y="185"/>
                  <a:pt x="89" y="185"/>
                  <a:pt x="89" y="185"/>
                </a:cubicBezTo>
                <a:cubicBezTo>
                  <a:pt x="90" y="184"/>
                  <a:pt x="90" y="184"/>
                  <a:pt x="90" y="183"/>
                </a:cubicBezTo>
                <a:cubicBezTo>
                  <a:pt x="90" y="183"/>
                  <a:pt x="89" y="184"/>
                  <a:pt x="88" y="184"/>
                </a:cubicBezTo>
                <a:close/>
                <a:moveTo>
                  <a:pt x="71" y="168"/>
                </a:moveTo>
                <a:cubicBezTo>
                  <a:pt x="71" y="168"/>
                  <a:pt x="71" y="167"/>
                  <a:pt x="71" y="167"/>
                </a:cubicBezTo>
                <a:cubicBezTo>
                  <a:pt x="71" y="167"/>
                  <a:pt x="71" y="168"/>
                  <a:pt x="71" y="168"/>
                </a:cubicBezTo>
                <a:close/>
                <a:moveTo>
                  <a:pt x="89" y="187"/>
                </a:moveTo>
                <a:cubicBezTo>
                  <a:pt x="90" y="188"/>
                  <a:pt x="90" y="187"/>
                  <a:pt x="90" y="187"/>
                </a:cubicBezTo>
                <a:cubicBezTo>
                  <a:pt x="91" y="187"/>
                  <a:pt x="91" y="186"/>
                  <a:pt x="91" y="186"/>
                </a:cubicBezTo>
                <a:cubicBezTo>
                  <a:pt x="90" y="186"/>
                  <a:pt x="90" y="187"/>
                  <a:pt x="89" y="186"/>
                </a:cubicBezTo>
                <a:cubicBezTo>
                  <a:pt x="89" y="186"/>
                  <a:pt x="90" y="187"/>
                  <a:pt x="89" y="187"/>
                </a:cubicBezTo>
                <a:close/>
                <a:moveTo>
                  <a:pt x="84" y="182"/>
                </a:moveTo>
                <a:cubicBezTo>
                  <a:pt x="84" y="182"/>
                  <a:pt x="85" y="180"/>
                  <a:pt x="84" y="180"/>
                </a:cubicBezTo>
                <a:cubicBezTo>
                  <a:pt x="84" y="181"/>
                  <a:pt x="83" y="181"/>
                  <a:pt x="84" y="182"/>
                </a:cubicBezTo>
                <a:close/>
                <a:moveTo>
                  <a:pt x="72" y="173"/>
                </a:moveTo>
                <a:cubicBezTo>
                  <a:pt x="72" y="173"/>
                  <a:pt x="73" y="173"/>
                  <a:pt x="73" y="173"/>
                </a:cubicBezTo>
                <a:cubicBezTo>
                  <a:pt x="73" y="173"/>
                  <a:pt x="73" y="173"/>
                  <a:pt x="73" y="172"/>
                </a:cubicBezTo>
                <a:cubicBezTo>
                  <a:pt x="72" y="172"/>
                  <a:pt x="75" y="172"/>
                  <a:pt x="74" y="171"/>
                </a:cubicBezTo>
                <a:cubicBezTo>
                  <a:pt x="73" y="171"/>
                  <a:pt x="73" y="172"/>
                  <a:pt x="72" y="173"/>
                </a:cubicBezTo>
                <a:close/>
                <a:moveTo>
                  <a:pt x="97" y="197"/>
                </a:moveTo>
                <a:cubicBezTo>
                  <a:pt x="98" y="196"/>
                  <a:pt x="99" y="195"/>
                  <a:pt x="99" y="194"/>
                </a:cubicBezTo>
                <a:cubicBezTo>
                  <a:pt x="99" y="195"/>
                  <a:pt x="97" y="195"/>
                  <a:pt x="97" y="197"/>
                </a:cubicBezTo>
                <a:close/>
                <a:moveTo>
                  <a:pt x="69" y="174"/>
                </a:moveTo>
                <a:cubicBezTo>
                  <a:pt x="70" y="173"/>
                  <a:pt x="71" y="172"/>
                  <a:pt x="72" y="171"/>
                </a:cubicBezTo>
                <a:cubicBezTo>
                  <a:pt x="72" y="170"/>
                  <a:pt x="72" y="170"/>
                  <a:pt x="72" y="170"/>
                </a:cubicBezTo>
                <a:cubicBezTo>
                  <a:pt x="71" y="172"/>
                  <a:pt x="69" y="172"/>
                  <a:pt x="69" y="174"/>
                </a:cubicBezTo>
                <a:close/>
                <a:moveTo>
                  <a:pt x="91" y="189"/>
                </a:moveTo>
                <a:cubicBezTo>
                  <a:pt x="91" y="189"/>
                  <a:pt x="92" y="189"/>
                  <a:pt x="91" y="188"/>
                </a:cubicBezTo>
                <a:cubicBezTo>
                  <a:pt x="91" y="189"/>
                  <a:pt x="90" y="189"/>
                  <a:pt x="91" y="189"/>
                </a:cubicBezTo>
                <a:close/>
                <a:moveTo>
                  <a:pt x="69" y="171"/>
                </a:moveTo>
                <a:cubicBezTo>
                  <a:pt x="69" y="170"/>
                  <a:pt x="70" y="169"/>
                  <a:pt x="70" y="169"/>
                </a:cubicBezTo>
                <a:cubicBezTo>
                  <a:pt x="69" y="169"/>
                  <a:pt x="68" y="170"/>
                  <a:pt x="69" y="171"/>
                </a:cubicBezTo>
                <a:close/>
                <a:moveTo>
                  <a:pt x="67" y="172"/>
                </a:moveTo>
                <a:cubicBezTo>
                  <a:pt x="68" y="173"/>
                  <a:pt x="68" y="172"/>
                  <a:pt x="68" y="171"/>
                </a:cubicBezTo>
                <a:lnTo>
                  <a:pt x="67" y="172"/>
                </a:lnTo>
                <a:close/>
                <a:moveTo>
                  <a:pt x="96" y="198"/>
                </a:moveTo>
                <a:cubicBezTo>
                  <a:pt x="97" y="198"/>
                  <a:pt x="97" y="197"/>
                  <a:pt x="97" y="197"/>
                </a:cubicBezTo>
                <a:cubicBezTo>
                  <a:pt x="96" y="197"/>
                  <a:pt x="96" y="198"/>
                  <a:pt x="96" y="198"/>
                </a:cubicBezTo>
                <a:close/>
                <a:moveTo>
                  <a:pt x="75" y="181"/>
                </a:moveTo>
                <a:cubicBezTo>
                  <a:pt x="76" y="181"/>
                  <a:pt x="77" y="180"/>
                  <a:pt x="76" y="180"/>
                </a:cubicBezTo>
                <a:cubicBezTo>
                  <a:pt x="76" y="180"/>
                  <a:pt x="75" y="181"/>
                  <a:pt x="75" y="181"/>
                </a:cubicBezTo>
                <a:close/>
                <a:moveTo>
                  <a:pt x="90" y="195"/>
                </a:moveTo>
                <a:cubicBezTo>
                  <a:pt x="91" y="196"/>
                  <a:pt x="91" y="194"/>
                  <a:pt x="92" y="194"/>
                </a:cubicBezTo>
                <a:cubicBezTo>
                  <a:pt x="92" y="194"/>
                  <a:pt x="92" y="194"/>
                  <a:pt x="91" y="193"/>
                </a:cubicBezTo>
                <a:cubicBezTo>
                  <a:pt x="91" y="194"/>
                  <a:pt x="91" y="195"/>
                  <a:pt x="90" y="195"/>
                </a:cubicBezTo>
                <a:close/>
                <a:moveTo>
                  <a:pt x="65" y="173"/>
                </a:moveTo>
                <a:cubicBezTo>
                  <a:pt x="66" y="173"/>
                  <a:pt x="66" y="172"/>
                  <a:pt x="66" y="172"/>
                </a:cubicBezTo>
                <a:cubicBezTo>
                  <a:pt x="66" y="172"/>
                  <a:pt x="65" y="173"/>
                  <a:pt x="65" y="173"/>
                </a:cubicBezTo>
                <a:close/>
                <a:moveTo>
                  <a:pt x="67" y="176"/>
                </a:moveTo>
                <a:cubicBezTo>
                  <a:pt x="68" y="177"/>
                  <a:pt x="69" y="175"/>
                  <a:pt x="68" y="175"/>
                </a:cubicBezTo>
                <a:cubicBezTo>
                  <a:pt x="68" y="176"/>
                  <a:pt x="67" y="176"/>
                  <a:pt x="67" y="176"/>
                </a:cubicBezTo>
                <a:close/>
                <a:moveTo>
                  <a:pt x="70" y="178"/>
                </a:moveTo>
                <a:cubicBezTo>
                  <a:pt x="70" y="179"/>
                  <a:pt x="70" y="178"/>
                  <a:pt x="70" y="177"/>
                </a:cubicBezTo>
                <a:cubicBezTo>
                  <a:pt x="70" y="177"/>
                  <a:pt x="70" y="178"/>
                  <a:pt x="70" y="178"/>
                </a:cubicBezTo>
                <a:close/>
                <a:moveTo>
                  <a:pt x="88" y="196"/>
                </a:moveTo>
                <a:cubicBezTo>
                  <a:pt x="89" y="196"/>
                  <a:pt x="90" y="195"/>
                  <a:pt x="89" y="194"/>
                </a:cubicBezTo>
                <a:cubicBezTo>
                  <a:pt x="89" y="196"/>
                  <a:pt x="87" y="195"/>
                  <a:pt x="88" y="196"/>
                </a:cubicBezTo>
                <a:close/>
                <a:moveTo>
                  <a:pt x="63" y="174"/>
                </a:moveTo>
                <a:cubicBezTo>
                  <a:pt x="63" y="174"/>
                  <a:pt x="63" y="174"/>
                  <a:pt x="63" y="174"/>
                </a:cubicBezTo>
                <a:cubicBezTo>
                  <a:pt x="64" y="174"/>
                  <a:pt x="64" y="173"/>
                  <a:pt x="64" y="172"/>
                </a:cubicBezTo>
                <a:cubicBezTo>
                  <a:pt x="64" y="172"/>
                  <a:pt x="64" y="173"/>
                  <a:pt x="63" y="174"/>
                </a:cubicBezTo>
                <a:close/>
                <a:moveTo>
                  <a:pt x="87" y="195"/>
                </a:moveTo>
                <a:cubicBezTo>
                  <a:pt x="87" y="194"/>
                  <a:pt x="87" y="194"/>
                  <a:pt x="88" y="194"/>
                </a:cubicBezTo>
                <a:cubicBezTo>
                  <a:pt x="87" y="193"/>
                  <a:pt x="87" y="193"/>
                  <a:pt x="87" y="193"/>
                </a:cubicBezTo>
                <a:cubicBezTo>
                  <a:pt x="87" y="194"/>
                  <a:pt x="86" y="194"/>
                  <a:pt x="87" y="195"/>
                </a:cubicBezTo>
                <a:close/>
                <a:moveTo>
                  <a:pt x="89" y="196"/>
                </a:moveTo>
                <a:cubicBezTo>
                  <a:pt x="89" y="196"/>
                  <a:pt x="90" y="197"/>
                  <a:pt x="90" y="197"/>
                </a:cubicBezTo>
                <a:cubicBezTo>
                  <a:pt x="90" y="196"/>
                  <a:pt x="90" y="196"/>
                  <a:pt x="89" y="196"/>
                </a:cubicBezTo>
                <a:close/>
                <a:moveTo>
                  <a:pt x="70" y="180"/>
                </a:moveTo>
                <a:cubicBezTo>
                  <a:pt x="70" y="180"/>
                  <a:pt x="70" y="180"/>
                  <a:pt x="70" y="179"/>
                </a:cubicBezTo>
                <a:cubicBezTo>
                  <a:pt x="70" y="179"/>
                  <a:pt x="69" y="179"/>
                  <a:pt x="69" y="180"/>
                </a:cubicBezTo>
                <a:cubicBezTo>
                  <a:pt x="69" y="180"/>
                  <a:pt x="69" y="180"/>
                  <a:pt x="70" y="180"/>
                </a:cubicBezTo>
                <a:close/>
                <a:moveTo>
                  <a:pt x="63" y="175"/>
                </a:moveTo>
                <a:cubicBezTo>
                  <a:pt x="62" y="175"/>
                  <a:pt x="61" y="176"/>
                  <a:pt x="61" y="177"/>
                </a:cubicBezTo>
                <a:cubicBezTo>
                  <a:pt x="62" y="177"/>
                  <a:pt x="63" y="175"/>
                  <a:pt x="63" y="174"/>
                </a:cubicBezTo>
                <a:cubicBezTo>
                  <a:pt x="63" y="174"/>
                  <a:pt x="63" y="175"/>
                  <a:pt x="63" y="175"/>
                </a:cubicBezTo>
                <a:close/>
                <a:moveTo>
                  <a:pt x="88" y="201"/>
                </a:moveTo>
                <a:cubicBezTo>
                  <a:pt x="88" y="202"/>
                  <a:pt x="88" y="202"/>
                  <a:pt x="89" y="202"/>
                </a:cubicBezTo>
                <a:cubicBezTo>
                  <a:pt x="89" y="201"/>
                  <a:pt x="89" y="201"/>
                  <a:pt x="90" y="200"/>
                </a:cubicBezTo>
                <a:cubicBezTo>
                  <a:pt x="90" y="200"/>
                  <a:pt x="90" y="200"/>
                  <a:pt x="90" y="199"/>
                </a:cubicBezTo>
                <a:cubicBezTo>
                  <a:pt x="90" y="199"/>
                  <a:pt x="90" y="199"/>
                  <a:pt x="90" y="199"/>
                </a:cubicBezTo>
                <a:cubicBezTo>
                  <a:pt x="89" y="200"/>
                  <a:pt x="89" y="201"/>
                  <a:pt x="88" y="201"/>
                </a:cubicBezTo>
                <a:close/>
                <a:moveTo>
                  <a:pt x="92" y="203"/>
                </a:moveTo>
                <a:cubicBezTo>
                  <a:pt x="92" y="203"/>
                  <a:pt x="93" y="202"/>
                  <a:pt x="93" y="202"/>
                </a:cubicBezTo>
                <a:cubicBezTo>
                  <a:pt x="92" y="202"/>
                  <a:pt x="92" y="202"/>
                  <a:pt x="92" y="203"/>
                </a:cubicBezTo>
                <a:close/>
                <a:moveTo>
                  <a:pt x="62" y="177"/>
                </a:moveTo>
                <a:cubicBezTo>
                  <a:pt x="62" y="177"/>
                  <a:pt x="63" y="177"/>
                  <a:pt x="63" y="176"/>
                </a:cubicBezTo>
                <a:cubicBezTo>
                  <a:pt x="62" y="176"/>
                  <a:pt x="62" y="177"/>
                  <a:pt x="62" y="177"/>
                </a:cubicBezTo>
                <a:close/>
                <a:moveTo>
                  <a:pt x="62" y="177"/>
                </a:moveTo>
                <a:cubicBezTo>
                  <a:pt x="62" y="178"/>
                  <a:pt x="63" y="178"/>
                  <a:pt x="63" y="178"/>
                </a:cubicBezTo>
                <a:cubicBezTo>
                  <a:pt x="63" y="177"/>
                  <a:pt x="63" y="177"/>
                  <a:pt x="62" y="177"/>
                </a:cubicBezTo>
                <a:close/>
                <a:moveTo>
                  <a:pt x="90" y="205"/>
                </a:moveTo>
                <a:cubicBezTo>
                  <a:pt x="90" y="205"/>
                  <a:pt x="92" y="204"/>
                  <a:pt x="91" y="203"/>
                </a:cubicBezTo>
                <a:cubicBezTo>
                  <a:pt x="91" y="203"/>
                  <a:pt x="90" y="204"/>
                  <a:pt x="90" y="205"/>
                </a:cubicBezTo>
                <a:close/>
                <a:moveTo>
                  <a:pt x="89" y="203"/>
                </a:moveTo>
                <a:cubicBezTo>
                  <a:pt x="90" y="204"/>
                  <a:pt x="91" y="202"/>
                  <a:pt x="90" y="202"/>
                </a:cubicBezTo>
                <a:cubicBezTo>
                  <a:pt x="90" y="203"/>
                  <a:pt x="90" y="203"/>
                  <a:pt x="89" y="203"/>
                </a:cubicBezTo>
                <a:close/>
                <a:moveTo>
                  <a:pt x="78" y="193"/>
                </a:moveTo>
                <a:cubicBezTo>
                  <a:pt x="76" y="194"/>
                  <a:pt x="79" y="195"/>
                  <a:pt x="78" y="196"/>
                </a:cubicBezTo>
                <a:cubicBezTo>
                  <a:pt x="79" y="196"/>
                  <a:pt x="80" y="194"/>
                  <a:pt x="80" y="194"/>
                </a:cubicBezTo>
                <a:cubicBezTo>
                  <a:pt x="79" y="195"/>
                  <a:pt x="78" y="194"/>
                  <a:pt x="78" y="193"/>
                </a:cubicBezTo>
                <a:close/>
                <a:moveTo>
                  <a:pt x="70" y="188"/>
                </a:moveTo>
                <a:cubicBezTo>
                  <a:pt x="69" y="188"/>
                  <a:pt x="70" y="188"/>
                  <a:pt x="69" y="188"/>
                </a:cubicBezTo>
                <a:cubicBezTo>
                  <a:pt x="69" y="189"/>
                  <a:pt x="67" y="189"/>
                  <a:pt x="68" y="190"/>
                </a:cubicBezTo>
                <a:cubicBezTo>
                  <a:pt x="68" y="189"/>
                  <a:pt x="70" y="190"/>
                  <a:pt x="70" y="188"/>
                </a:cubicBezTo>
                <a:cubicBezTo>
                  <a:pt x="70" y="188"/>
                  <a:pt x="70" y="188"/>
                  <a:pt x="70" y="188"/>
                </a:cubicBezTo>
                <a:close/>
                <a:moveTo>
                  <a:pt x="66" y="185"/>
                </a:moveTo>
                <a:cubicBezTo>
                  <a:pt x="65" y="185"/>
                  <a:pt x="65" y="185"/>
                  <a:pt x="66" y="186"/>
                </a:cubicBezTo>
                <a:cubicBezTo>
                  <a:pt x="66" y="185"/>
                  <a:pt x="66" y="184"/>
                  <a:pt x="66" y="185"/>
                </a:cubicBezTo>
                <a:close/>
                <a:moveTo>
                  <a:pt x="79" y="199"/>
                </a:moveTo>
                <a:cubicBezTo>
                  <a:pt x="80" y="199"/>
                  <a:pt x="81" y="198"/>
                  <a:pt x="81" y="198"/>
                </a:cubicBezTo>
                <a:cubicBezTo>
                  <a:pt x="80" y="198"/>
                  <a:pt x="79" y="199"/>
                  <a:pt x="79" y="199"/>
                </a:cubicBezTo>
                <a:close/>
                <a:moveTo>
                  <a:pt x="84" y="202"/>
                </a:moveTo>
                <a:cubicBezTo>
                  <a:pt x="85" y="202"/>
                  <a:pt x="85" y="201"/>
                  <a:pt x="85" y="201"/>
                </a:cubicBezTo>
                <a:cubicBezTo>
                  <a:pt x="84" y="201"/>
                  <a:pt x="84" y="202"/>
                  <a:pt x="84" y="202"/>
                </a:cubicBezTo>
                <a:close/>
                <a:moveTo>
                  <a:pt x="58" y="182"/>
                </a:moveTo>
                <a:cubicBezTo>
                  <a:pt x="58" y="183"/>
                  <a:pt x="60" y="181"/>
                  <a:pt x="59" y="181"/>
                </a:cubicBezTo>
                <a:cubicBezTo>
                  <a:pt x="59" y="181"/>
                  <a:pt x="57" y="182"/>
                  <a:pt x="58" y="182"/>
                </a:cubicBezTo>
                <a:close/>
                <a:moveTo>
                  <a:pt x="76" y="197"/>
                </a:moveTo>
                <a:cubicBezTo>
                  <a:pt x="77" y="198"/>
                  <a:pt x="78" y="196"/>
                  <a:pt x="77" y="197"/>
                </a:cubicBezTo>
                <a:cubicBezTo>
                  <a:pt x="77" y="197"/>
                  <a:pt x="76" y="197"/>
                  <a:pt x="76" y="197"/>
                </a:cubicBezTo>
                <a:close/>
                <a:moveTo>
                  <a:pt x="68" y="191"/>
                </a:moveTo>
                <a:cubicBezTo>
                  <a:pt x="68" y="191"/>
                  <a:pt x="68" y="191"/>
                  <a:pt x="69" y="191"/>
                </a:cubicBezTo>
                <a:cubicBezTo>
                  <a:pt x="68" y="191"/>
                  <a:pt x="69" y="190"/>
                  <a:pt x="69" y="190"/>
                </a:cubicBezTo>
                <a:cubicBezTo>
                  <a:pt x="68" y="190"/>
                  <a:pt x="68" y="191"/>
                  <a:pt x="68" y="191"/>
                </a:cubicBezTo>
                <a:close/>
                <a:moveTo>
                  <a:pt x="69" y="194"/>
                </a:moveTo>
                <a:cubicBezTo>
                  <a:pt x="70" y="195"/>
                  <a:pt x="70" y="194"/>
                  <a:pt x="71" y="194"/>
                </a:cubicBezTo>
                <a:cubicBezTo>
                  <a:pt x="70" y="193"/>
                  <a:pt x="71" y="193"/>
                  <a:pt x="70" y="193"/>
                </a:cubicBezTo>
                <a:cubicBezTo>
                  <a:pt x="70" y="193"/>
                  <a:pt x="70" y="194"/>
                  <a:pt x="69" y="194"/>
                </a:cubicBezTo>
                <a:close/>
                <a:moveTo>
                  <a:pt x="64" y="195"/>
                </a:moveTo>
                <a:cubicBezTo>
                  <a:pt x="64" y="194"/>
                  <a:pt x="64" y="195"/>
                  <a:pt x="64" y="194"/>
                </a:cubicBezTo>
                <a:cubicBezTo>
                  <a:pt x="65" y="193"/>
                  <a:pt x="65" y="191"/>
                  <a:pt x="67" y="190"/>
                </a:cubicBezTo>
                <a:cubicBezTo>
                  <a:pt x="67" y="191"/>
                  <a:pt x="67" y="192"/>
                  <a:pt x="68" y="191"/>
                </a:cubicBezTo>
                <a:cubicBezTo>
                  <a:pt x="67" y="193"/>
                  <a:pt x="66" y="194"/>
                  <a:pt x="65" y="195"/>
                </a:cubicBezTo>
                <a:cubicBezTo>
                  <a:pt x="65" y="194"/>
                  <a:pt x="66" y="194"/>
                  <a:pt x="66" y="193"/>
                </a:cubicBezTo>
                <a:cubicBezTo>
                  <a:pt x="65" y="192"/>
                  <a:pt x="65" y="195"/>
                  <a:pt x="64" y="195"/>
                </a:cubicBezTo>
                <a:cubicBezTo>
                  <a:pt x="64" y="195"/>
                  <a:pt x="64" y="195"/>
                  <a:pt x="64" y="195"/>
                </a:cubicBezTo>
                <a:close/>
                <a:moveTo>
                  <a:pt x="66" y="192"/>
                </a:moveTo>
                <a:cubicBezTo>
                  <a:pt x="66" y="192"/>
                  <a:pt x="68" y="192"/>
                  <a:pt x="67" y="191"/>
                </a:cubicBezTo>
                <a:cubicBezTo>
                  <a:pt x="67" y="192"/>
                  <a:pt x="66" y="192"/>
                  <a:pt x="66" y="192"/>
                </a:cubicBezTo>
                <a:close/>
                <a:moveTo>
                  <a:pt x="68" y="196"/>
                </a:moveTo>
                <a:cubicBezTo>
                  <a:pt x="69" y="196"/>
                  <a:pt x="69" y="195"/>
                  <a:pt x="69" y="195"/>
                </a:cubicBezTo>
                <a:cubicBezTo>
                  <a:pt x="69" y="195"/>
                  <a:pt x="68" y="196"/>
                  <a:pt x="68" y="196"/>
                </a:cubicBezTo>
                <a:close/>
                <a:moveTo>
                  <a:pt x="81" y="205"/>
                </a:moveTo>
                <a:cubicBezTo>
                  <a:pt x="81" y="206"/>
                  <a:pt x="80" y="206"/>
                  <a:pt x="80" y="207"/>
                </a:cubicBezTo>
                <a:cubicBezTo>
                  <a:pt x="81" y="207"/>
                  <a:pt x="81" y="206"/>
                  <a:pt x="81" y="205"/>
                </a:cubicBezTo>
                <a:close/>
                <a:moveTo>
                  <a:pt x="85" y="210"/>
                </a:moveTo>
                <a:cubicBezTo>
                  <a:pt x="85" y="211"/>
                  <a:pt x="84" y="211"/>
                  <a:pt x="84" y="213"/>
                </a:cubicBezTo>
                <a:cubicBezTo>
                  <a:pt x="84" y="212"/>
                  <a:pt x="87" y="210"/>
                  <a:pt x="86" y="210"/>
                </a:cubicBezTo>
                <a:cubicBezTo>
                  <a:pt x="86" y="210"/>
                  <a:pt x="85" y="210"/>
                  <a:pt x="85" y="210"/>
                </a:cubicBezTo>
                <a:close/>
                <a:moveTo>
                  <a:pt x="81" y="210"/>
                </a:moveTo>
                <a:cubicBezTo>
                  <a:pt x="82" y="210"/>
                  <a:pt x="83" y="209"/>
                  <a:pt x="83" y="207"/>
                </a:cubicBezTo>
                <a:cubicBezTo>
                  <a:pt x="82" y="208"/>
                  <a:pt x="81" y="209"/>
                  <a:pt x="81" y="210"/>
                </a:cubicBezTo>
                <a:close/>
                <a:moveTo>
                  <a:pt x="67" y="196"/>
                </a:moveTo>
                <a:cubicBezTo>
                  <a:pt x="67" y="195"/>
                  <a:pt x="67" y="195"/>
                  <a:pt x="67" y="195"/>
                </a:cubicBezTo>
                <a:cubicBezTo>
                  <a:pt x="66" y="194"/>
                  <a:pt x="67" y="195"/>
                  <a:pt x="67" y="196"/>
                </a:cubicBezTo>
                <a:close/>
                <a:moveTo>
                  <a:pt x="54" y="186"/>
                </a:moveTo>
                <a:cubicBezTo>
                  <a:pt x="55" y="186"/>
                  <a:pt x="55" y="186"/>
                  <a:pt x="55" y="186"/>
                </a:cubicBezTo>
                <a:cubicBezTo>
                  <a:pt x="55" y="186"/>
                  <a:pt x="55" y="187"/>
                  <a:pt x="55" y="187"/>
                </a:cubicBezTo>
                <a:cubicBezTo>
                  <a:pt x="56" y="186"/>
                  <a:pt x="55" y="186"/>
                  <a:pt x="55" y="186"/>
                </a:cubicBezTo>
                <a:cubicBezTo>
                  <a:pt x="55" y="185"/>
                  <a:pt x="55" y="186"/>
                  <a:pt x="54" y="186"/>
                </a:cubicBezTo>
                <a:cubicBezTo>
                  <a:pt x="54" y="186"/>
                  <a:pt x="54" y="186"/>
                  <a:pt x="54" y="186"/>
                </a:cubicBezTo>
                <a:close/>
                <a:moveTo>
                  <a:pt x="63" y="194"/>
                </a:moveTo>
                <a:cubicBezTo>
                  <a:pt x="63" y="194"/>
                  <a:pt x="64" y="194"/>
                  <a:pt x="64" y="193"/>
                </a:cubicBezTo>
                <a:cubicBezTo>
                  <a:pt x="63" y="193"/>
                  <a:pt x="62" y="194"/>
                  <a:pt x="63" y="194"/>
                </a:cubicBezTo>
                <a:close/>
                <a:moveTo>
                  <a:pt x="68" y="198"/>
                </a:moveTo>
                <a:cubicBezTo>
                  <a:pt x="68" y="197"/>
                  <a:pt x="68" y="197"/>
                  <a:pt x="68" y="197"/>
                </a:cubicBezTo>
                <a:cubicBezTo>
                  <a:pt x="68" y="197"/>
                  <a:pt x="67" y="198"/>
                  <a:pt x="68" y="198"/>
                </a:cubicBezTo>
                <a:close/>
                <a:moveTo>
                  <a:pt x="68" y="200"/>
                </a:moveTo>
                <a:cubicBezTo>
                  <a:pt x="69" y="201"/>
                  <a:pt x="69" y="200"/>
                  <a:pt x="70" y="200"/>
                </a:cubicBezTo>
                <a:cubicBezTo>
                  <a:pt x="70" y="200"/>
                  <a:pt x="70" y="199"/>
                  <a:pt x="70" y="199"/>
                </a:cubicBezTo>
                <a:cubicBezTo>
                  <a:pt x="70" y="199"/>
                  <a:pt x="70" y="199"/>
                  <a:pt x="70" y="198"/>
                </a:cubicBezTo>
                <a:cubicBezTo>
                  <a:pt x="69" y="199"/>
                  <a:pt x="69" y="200"/>
                  <a:pt x="68" y="200"/>
                </a:cubicBezTo>
                <a:close/>
                <a:moveTo>
                  <a:pt x="53" y="186"/>
                </a:moveTo>
                <a:cubicBezTo>
                  <a:pt x="53" y="185"/>
                  <a:pt x="54" y="185"/>
                  <a:pt x="53" y="184"/>
                </a:cubicBezTo>
                <a:cubicBezTo>
                  <a:pt x="53" y="184"/>
                  <a:pt x="53" y="185"/>
                  <a:pt x="53" y="186"/>
                </a:cubicBezTo>
                <a:close/>
                <a:moveTo>
                  <a:pt x="66" y="197"/>
                </a:moveTo>
                <a:cubicBezTo>
                  <a:pt x="67" y="196"/>
                  <a:pt x="66" y="197"/>
                  <a:pt x="66" y="196"/>
                </a:cubicBezTo>
                <a:cubicBezTo>
                  <a:pt x="66" y="196"/>
                  <a:pt x="66" y="197"/>
                  <a:pt x="66" y="197"/>
                </a:cubicBezTo>
                <a:close/>
                <a:moveTo>
                  <a:pt x="71" y="202"/>
                </a:moveTo>
                <a:cubicBezTo>
                  <a:pt x="71" y="202"/>
                  <a:pt x="72" y="202"/>
                  <a:pt x="72" y="201"/>
                </a:cubicBezTo>
                <a:cubicBezTo>
                  <a:pt x="71" y="201"/>
                  <a:pt x="70" y="202"/>
                  <a:pt x="71" y="202"/>
                </a:cubicBezTo>
                <a:close/>
                <a:moveTo>
                  <a:pt x="60" y="193"/>
                </a:moveTo>
                <a:cubicBezTo>
                  <a:pt x="61" y="193"/>
                  <a:pt x="61" y="193"/>
                  <a:pt x="61" y="194"/>
                </a:cubicBezTo>
                <a:cubicBezTo>
                  <a:pt x="61" y="193"/>
                  <a:pt x="61" y="194"/>
                  <a:pt x="61" y="194"/>
                </a:cubicBezTo>
                <a:cubicBezTo>
                  <a:pt x="61" y="194"/>
                  <a:pt x="62" y="193"/>
                  <a:pt x="61" y="193"/>
                </a:cubicBezTo>
                <a:cubicBezTo>
                  <a:pt x="61" y="193"/>
                  <a:pt x="61" y="193"/>
                  <a:pt x="60" y="193"/>
                </a:cubicBezTo>
                <a:close/>
                <a:moveTo>
                  <a:pt x="54" y="191"/>
                </a:moveTo>
                <a:cubicBezTo>
                  <a:pt x="55" y="191"/>
                  <a:pt x="56" y="190"/>
                  <a:pt x="56" y="189"/>
                </a:cubicBezTo>
                <a:cubicBezTo>
                  <a:pt x="55" y="189"/>
                  <a:pt x="54" y="190"/>
                  <a:pt x="54" y="191"/>
                </a:cubicBezTo>
                <a:close/>
                <a:moveTo>
                  <a:pt x="76" y="210"/>
                </a:moveTo>
                <a:cubicBezTo>
                  <a:pt x="77" y="209"/>
                  <a:pt x="78" y="209"/>
                  <a:pt x="78" y="208"/>
                </a:cubicBezTo>
                <a:cubicBezTo>
                  <a:pt x="78" y="208"/>
                  <a:pt x="76" y="210"/>
                  <a:pt x="76" y="210"/>
                </a:cubicBezTo>
                <a:close/>
                <a:moveTo>
                  <a:pt x="75" y="208"/>
                </a:moveTo>
                <a:cubicBezTo>
                  <a:pt x="75" y="208"/>
                  <a:pt x="75" y="208"/>
                  <a:pt x="75" y="208"/>
                </a:cubicBezTo>
                <a:cubicBezTo>
                  <a:pt x="75" y="208"/>
                  <a:pt x="75" y="207"/>
                  <a:pt x="75" y="207"/>
                </a:cubicBezTo>
                <a:cubicBezTo>
                  <a:pt x="75" y="207"/>
                  <a:pt x="75" y="207"/>
                  <a:pt x="75" y="207"/>
                </a:cubicBezTo>
                <a:cubicBezTo>
                  <a:pt x="74" y="207"/>
                  <a:pt x="75" y="207"/>
                  <a:pt x="74" y="208"/>
                </a:cubicBezTo>
                <a:lnTo>
                  <a:pt x="75" y="208"/>
                </a:lnTo>
                <a:close/>
                <a:moveTo>
                  <a:pt x="74" y="206"/>
                </a:moveTo>
                <a:cubicBezTo>
                  <a:pt x="73" y="207"/>
                  <a:pt x="73" y="205"/>
                  <a:pt x="73" y="206"/>
                </a:cubicBezTo>
                <a:cubicBezTo>
                  <a:pt x="73" y="206"/>
                  <a:pt x="72" y="207"/>
                  <a:pt x="73" y="207"/>
                </a:cubicBezTo>
                <a:cubicBezTo>
                  <a:pt x="73" y="207"/>
                  <a:pt x="73" y="207"/>
                  <a:pt x="73" y="207"/>
                </a:cubicBezTo>
                <a:cubicBezTo>
                  <a:pt x="73" y="207"/>
                  <a:pt x="73" y="207"/>
                  <a:pt x="73" y="207"/>
                </a:cubicBezTo>
                <a:cubicBezTo>
                  <a:pt x="74" y="207"/>
                  <a:pt x="74" y="206"/>
                  <a:pt x="74" y="206"/>
                </a:cubicBezTo>
                <a:close/>
                <a:moveTo>
                  <a:pt x="50" y="189"/>
                </a:moveTo>
                <a:cubicBezTo>
                  <a:pt x="51" y="190"/>
                  <a:pt x="52" y="189"/>
                  <a:pt x="51" y="188"/>
                </a:cubicBezTo>
                <a:cubicBezTo>
                  <a:pt x="51" y="189"/>
                  <a:pt x="51" y="189"/>
                  <a:pt x="50" y="189"/>
                </a:cubicBezTo>
                <a:close/>
                <a:moveTo>
                  <a:pt x="53" y="192"/>
                </a:moveTo>
                <a:cubicBezTo>
                  <a:pt x="54" y="193"/>
                  <a:pt x="54" y="192"/>
                  <a:pt x="54" y="192"/>
                </a:cubicBezTo>
                <a:cubicBezTo>
                  <a:pt x="54" y="192"/>
                  <a:pt x="54" y="191"/>
                  <a:pt x="54" y="191"/>
                </a:cubicBezTo>
                <a:lnTo>
                  <a:pt x="53" y="192"/>
                </a:lnTo>
                <a:close/>
                <a:moveTo>
                  <a:pt x="73" y="209"/>
                </a:moveTo>
                <a:cubicBezTo>
                  <a:pt x="73" y="209"/>
                  <a:pt x="73" y="210"/>
                  <a:pt x="73" y="209"/>
                </a:cubicBezTo>
                <a:cubicBezTo>
                  <a:pt x="73" y="209"/>
                  <a:pt x="74" y="210"/>
                  <a:pt x="74" y="209"/>
                </a:cubicBezTo>
                <a:cubicBezTo>
                  <a:pt x="74" y="209"/>
                  <a:pt x="74" y="208"/>
                  <a:pt x="74" y="208"/>
                </a:cubicBezTo>
                <a:cubicBezTo>
                  <a:pt x="73" y="209"/>
                  <a:pt x="73" y="208"/>
                  <a:pt x="73" y="208"/>
                </a:cubicBezTo>
                <a:cubicBezTo>
                  <a:pt x="73" y="208"/>
                  <a:pt x="73" y="209"/>
                  <a:pt x="73" y="209"/>
                </a:cubicBezTo>
                <a:cubicBezTo>
                  <a:pt x="73" y="209"/>
                  <a:pt x="73" y="209"/>
                  <a:pt x="73" y="209"/>
                </a:cubicBezTo>
                <a:close/>
                <a:moveTo>
                  <a:pt x="49" y="190"/>
                </a:moveTo>
                <a:cubicBezTo>
                  <a:pt x="49" y="190"/>
                  <a:pt x="50" y="189"/>
                  <a:pt x="50" y="189"/>
                </a:cubicBezTo>
                <a:cubicBezTo>
                  <a:pt x="50" y="189"/>
                  <a:pt x="49" y="190"/>
                  <a:pt x="49" y="190"/>
                </a:cubicBezTo>
                <a:close/>
                <a:moveTo>
                  <a:pt x="52" y="194"/>
                </a:moveTo>
                <a:cubicBezTo>
                  <a:pt x="53" y="194"/>
                  <a:pt x="54" y="193"/>
                  <a:pt x="53" y="192"/>
                </a:cubicBezTo>
                <a:cubicBezTo>
                  <a:pt x="53" y="193"/>
                  <a:pt x="52" y="193"/>
                  <a:pt x="52" y="194"/>
                </a:cubicBezTo>
                <a:close/>
                <a:moveTo>
                  <a:pt x="66" y="205"/>
                </a:moveTo>
                <a:cubicBezTo>
                  <a:pt x="66" y="205"/>
                  <a:pt x="67" y="204"/>
                  <a:pt x="67" y="204"/>
                </a:cubicBezTo>
                <a:cubicBezTo>
                  <a:pt x="67" y="204"/>
                  <a:pt x="67" y="204"/>
                  <a:pt x="67" y="204"/>
                </a:cubicBezTo>
                <a:cubicBezTo>
                  <a:pt x="67" y="204"/>
                  <a:pt x="66" y="205"/>
                  <a:pt x="66" y="205"/>
                </a:cubicBezTo>
                <a:close/>
                <a:moveTo>
                  <a:pt x="58" y="198"/>
                </a:moveTo>
                <a:cubicBezTo>
                  <a:pt x="57" y="198"/>
                  <a:pt x="57" y="197"/>
                  <a:pt x="57" y="197"/>
                </a:cubicBezTo>
                <a:cubicBezTo>
                  <a:pt x="56" y="197"/>
                  <a:pt x="57" y="198"/>
                  <a:pt x="58" y="198"/>
                </a:cubicBezTo>
                <a:close/>
                <a:moveTo>
                  <a:pt x="50" y="197"/>
                </a:moveTo>
                <a:cubicBezTo>
                  <a:pt x="51" y="196"/>
                  <a:pt x="51" y="195"/>
                  <a:pt x="52" y="195"/>
                </a:cubicBezTo>
                <a:cubicBezTo>
                  <a:pt x="52" y="194"/>
                  <a:pt x="52" y="194"/>
                  <a:pt x="52" y="194"/>
                </a:cubicBezTo>
                <a:cubicBezTo>
                  <a:pt x="51" y="195"/>
                  <a:pt x="50" y="196"/>
                  <a:pt x="50" y="197"/>
                </a:cubicBezTo>
                <a:close/>
                <a:moveTo>
                  <a:pt x="79" y="218"/>
                </a:moveTo>
                <a:cubicBezTo>
                  <a:pt x="80" y="219"/>
                  <a:pt x="80" y="218"/>
                  <a:pt x="80" y="218"/>
                </a:cubicBezTo>
                <a:cubicBezTo>
                  <a:pt x="80" y="218"/>
                  <a:pt x="80" y="218"/>
                  <a:pt x="79" y="218"/>
                </a:cubicBezTo>
                <a:close/>
                <a:moveTo>
                  <a:pt x="45" y="192"/>
                </a:moveTo>
                <a:cubicBezTo>
                  <a:pt x="45" y="192"/>
                  <a:pt x="47" y="192"/>
                  <a:pt x="46" y="191"/>
                </a:cubicBezTo>
                <a:cubicBezTo>
                  <a:pt x="46" y="192"/>
                  <a:pt x="45" y="191"/>
                  <a:pt x="45" y="192"/>
                </a:cubicBezTo>
                <a:close/>
                <a:moveTo>
                  <a:pt x="42" y="196"/>
                </a:moveTo>
                <a:cubicBezTo>
                  <a:pt x="44" y="196"/>
                  <a:pt x="43" y="194"/>
                  <a:pt x="45" y="193"/>
                </a:cubicBezTo>
                <a:cubicBezTo>
                  <a:pt x="44" y="193"/>
                  <a:pt x="44" y="193"/>
                  <a:pt x="44" y="193"/>
                </a:cubicBezTo>
                <a:cubicBezTo>
                  <a:pt x="44" y="194"/>
                  <a:pt x="42" y="194"/>
                  <a:pt x="42" y="196"/>
                </a:cubicBezTo>
                <a:close/>
                <a:moveTo>
                  <a:pt x="49" y="199"/>
                </a:moveTo>
                <a:cubicBezTo>
                  <a:pt x="49" y="198"/>
                  <a:pt x="50" y="198"/>
                  <a:pt x="49" y="197"/>
                </a:cubicBezTo>
                <a:cubicBezTo>
                  <a:pt x="49" y="198"/>
                  <a:pt x="48" y="198"/>
                  <a:pt x="49" y="199"/>
                </a:cubicBezTo>
                <a:close/>
                <a:moveTo>
                  <a:pt x="67" y="214"/>
                </a:moveTo>
                <a:cubicBezTo>
                  <a:pt x="67" y="214"/>
                  <a:pt x="66" y="215"/>
                  <a:pt x="67" y="215"/>
                </a:cubicBezTo>
                <a:cubicBezTo>
                  <a:pt x="66" y="214"/>
                  <a:pt x="68" y="214"/>
                  <a:pt x="68" y="214"/>
                </a:cubicBezTo>
                <a:cubicBezTo>
                  <a:pt x="67" y="214"/>
                  <a:pt x="67" y="214"/>
                  <a:pt x="67" y="214"/>
                </a:cubicBezTo>
                <a:close/>
                <a:moveTo>
                  <a:pt x="72" y="224"/>
                </a:moveTo>
                <a:cubicBezTo>
                  <a:pt x="72" y="224"/>
                  <a:pt x="74" y="222"/>
                  <a:pt x="74" y="221"/>
                </a:cubicBezTo>
                <a:cubicBezTo>
                  <a:pt x="74" y="222"/>
                  <a:pt x="72" y="224"/>
                  <a:pt x="72" y="224"/>
                </a:cubicBezTo>
                <a:close/>
                <a:moveTo>
                  <a:pt x="59" y="212"/>
                </a:moveTo>
                <a:cubicBezTo>
                  <a:pt x="59" y="211"/>
                  <a:pt x="61" y="211"/>
                  <a:pt x="61" y="211"/>
                </a:cubicBezTo>
                <a:cubicBezTo>
                  <a:pt x="60" y="211"/>
                  <a:pt x="59" y="211"/>
                  <a:pt x="59" y="212"/>
                </a:cubicBezTo>
                <a:close/>
                <a:moveTo>
                  <a:pt x="71" y="219"/>
                </a:moveTo>
                <a:cubicBezTo>
                  <a:pt x="71" y="219"/>
                  <a:pt x="70" y="219"/>
                  <a:pt x="70" y="218"/>
                </a:cubicBezTo>
                <a:cubicBezTo>
                  <a:pt x="70" y="219"/>
                  <a:pt x="70" y="219"/>
                  <a:pt x="71" y="219"/>
                </a:cubicBezTo>
                <a:close/>
                <a:moveTo>
                  <a:pt x="41" y="197"/>
                </a:moveTo>
                <a:cubicBezTo>
                  <a:pt x="42" y="198"/>
                  <a:pt x="42" y="197"/>
                  <a:pt x="42" y="196"/>
                </a:cubicBezTo>
                <a:cubicBezTo>
                  <a:pt x="42" y="196"/>
                  <a:pt x="42" y="196"/>
                  <a:pt x="41" y="197"/>
                </a:cubicBezTo>
                <a:close/>
                <a:moveTo>
                  <a:pt x="57" y="214"/>
                </a:moveTo>
                <a:cubicBezTo>
                  <a:pt x="57" y="214"/>
                  <a:pt x="57" y="214"/>
                  <a:pt x="57" y="215"/>
                </a:cubicBezTo>
                <a:cubicBezTo>
                  <a:pt x="58" y="214"/>
                  <a:pt x="58" y="214"/>
                  <a:pt x="58" y="213"/>
                </a:cubicBezTo>
                <a:cubicBezTo>
                  <a:pt x="58" y="214"/>
                  <a:pt x="58" y="214"/>
                  <a:pt x="57" y="214"/>
                </a:cubicBezTo>
                <a:close/>
                <a:moveTo>
                  <a:pt x="62" y="219"/>
                </a:moveTo>
                <a:cubicBezTo>
                  <a:pt x="62" y="218"/>
                  <a:pt x="62" y="218"/>
                  <a:pt x="62" y="218"/>
                </a:cubicBezTo>
                <a:cubicBezTo>
                  <a:pt x="61" y="218"/>
                  <a:pt x="61" y="218"/>
                  <a:pt x="62" y="219"/>
                </a:cubicBezTo>
                <a:close/>
                <a:moveTo>
                  <a:pt x="62" y="219"/>
                </a:moveTo>
                <a:cubicBezTo>
                  <a:pt x="62" y="220"/>
                  <a:pt x="63" y="220"/>
                  <a:pt x="63" y="220"/>
                </a:cubicBezTo>
                <a:cubicBezTo>
                  <a:pt x="63" y="220"/>
                  <a:pt x="62" y="219"/>
                  <a:pt x="62" y="219"/>
                </a:cubicBezTo>
                <a:close/>
                <a:moveTo>
                  <a:pt x="43" y="206"/>
                </a:moveTo>
                <a:cubicBezTo>
                  <a:pt x="43" y="205"/>
                  <a:pt x="44" y="204"/>
                  <a:pt x="43" y="204"/>
                </a:cubicBezTo>
                <a:cubicBezTo>
                  <a:pt x="42" y="205"/>
                  <a:pt x="42" y="205"/>
                  <a:pt x="43" y="206"/>
                </a:cubicBezTo>
                <a:close/>
                <a:moveTo>
                  <a:pt x="59" y="218"/>
                </a:moveTo>
                <a:cubicBezTo>
                  <a:pt x="60" y="219"/>
                  <a:pt x="60" y="218"/>
                  <a:pt x="60" y="217"/>
                </a:cubicBezTo>
                <a:cubicBezTo>
                  <a:pt x="60" y="217"/>
                  <a:pt x="59" y="218"/>
                  <a:pt x="59" y="218"/>
                </a:cubicBezTo>
                <a:close/>
                <a:moveTo>
                  <a:pt x="57" y="218"/>
                </a:moveTo>
                <a:cubicBezTo>
                  <a:pt x="57" y="217"/>
                  <a:pt x="58" y="217"/>
                  <a:pt x="58" y="216"/>
                </a:cubicBezTo>
                <a:cubicBezTo>
                  <a:pt x="58" y="216"/>
                  <a:pt x="57" y="217"/>
                  <a:pt x="57" y="218"/>
                </a:cubicBezTo>
                <a:close/>
                <a:moveTo>
                  <a:pt x="64" y="226"/>
                </a:moveTo>
                <a:cubicBezTo>
                  <a:pt x="65" y="225"/>
                  <a:pt x="66" y="225"/>
                  <a:pt x="66" y="224"/>
                </a:cubicBezTo>
                <a:cubicBezTo>
                  <a:pt x="66" y="224"/>
                  <a:pt x="66" y="224"/>
                  <a:pt x="66" y="223"/>
                </a:cubicBezTo>
                <a:cubicBezTo>
                  <a:pt x="65" y="224"/>
                  <a:pt x="64" y="225"/>
                  <a:pt x="64" y="226"/>
                </a:cubicBezTo>
                <a:close/>
                <a:moveTo>
                  <a:pt x="49" y="214"/>
                </a:moveTo>
                <a:cubicBezTo>
                  <a:pt x="50" y="214"/>
                  <a:pt x="51" y="213"/>
                  <a:pt x="51" y="212"/>
                </a:cubicBezTo>
                <a:cubicBezTo>
                  <a:pt x="50" y="213"/>
                  <a:pt x="49" y="213"/>
                  <a:pt x="49" y="214"/>
                </a:cubicBezTo>
                <a:close/>
                <a:moveTo>
                  <a:pt x="57" y="221"/>
                </a:moveTo>
                <a:cubicBezTo>
                  <a:pt x="58" y="220"/>
                  <a:pt x="59" y="220"/>
                  <a:pt x="59" y="219"/>
                </a:cubicBezTo>
                <a:cubicBezTo>
                  <a:pt x="58" y="219"/>
                  <a:pt x="56" y="220"/>
                  <a:pt x="57" y="221"/>
                </a:cubicBezTo>
                <a:close/>
                <a:moveTo>
                  <a:pt x="41" y="208"/>
                </a:moveTo>
                <a:cubicBezTo>
                  <a:pt x="41" y="208"/>
                  <a:pt x="41" y="207"/>
                  <a:pt x="41" y="207"/>
                </a:cubicBezTo>
                <a:cubicBezTo>
                  <a:pt x="41" y="207"/>
                  <a:pt x="40" y="208"/>
                  <a:pt x="41" y="208"/>
                </a:cubicBezTo>
                <a:close/>
                <a:moveTo>
                  <a:pt x="62" y="226"/>
                </a:moveTo>
                <a:cubicBezTo>
                  <a:pt x="62" y="225"/>
                  <a:pt x="63" y="225"/>
                  <a:pt x="62" y="224"/>
                </a:cubicBezTo>
                <a:cubicBezTo>
                  <a:pt x="62" y="225"/>
                  <a:pt x="61" y="225"/>
                  <a:pt x="62" y="226"/>
                </a:cubicBezTo>
                <a:close/>
                <a:moveTo>
                  <a:pt x="53" y="219"/>
                </a:moveTo>
                <a:cubicBezTo>
                  <a:pt x="54" y="219"/>
                  <a:pt x="54" y="220"/>
                  <a:pt x="55" y="219"/>
                </a:cubicBezTo>
                <a:cubicBezTo>
                  <a:pt x="54" y="219"/>
                  <a:pt x="54" y="218"/>
                  <a:pt x="53" y="219"/>
                </a:cubicBezTo>
                <a:close/>
                <a:moveTo>
                  <a:pt x="68" y="232"/>
                </a:moveTo>
                <a:cubicBezTo>
                  <a:pt x="69" y="233"/>
                  <a:pt x="70" y="231"/>
                  <a:pt x="69" y="231"/>
                </a:cubicBezTo>
                <a:cubicBezTo>
                  <a:pt x="69" y="231"/>
                  <a:pt x="69" y="232"/>
                  <a:pt x="68" y="232"/>
                </a:cubicBezTo>
                <a:close/>
                <a:moveTo>
                  <a:pt x="55" y="224"/>
                </a:moveTo>
                <a:cubicBezTo>
                  <a:pt x="56" y="223"/>
                  <a:pt x="57" y="222"/>
                  <a:pt x="57" y="221"/>
                </a:cubicBezTo>
                <a:cubicBezTo>
                  <a:pt x="56" y="222"/>
                  <a:pt x="56" y="223"/>
                  <a:pt x="55" y="224"/>
                </a:cubicBezTo>
                <a:close/>
                <a:moveTo>
                  <a:pt x="62" y="228"/>
                </a:moveTo>
                <a:cubicBezTo>
                  <a:pt x="63" y="228"/>
                  <a:pt x="63" y="228"/>
                  <a:pt x="64" y="228"/>
                </a:cubicBezTo>
                <a:cubicBezTo>
                  <a:pt x="63" y="227"/>
                  <a:pt x="64" y="227"/>
                  <a:pt x="63" y="226"/>
                </a:cubicBezTo>
                <a:cubicBezTo>
                  <a:pt x="63" y="227"/>
                  <a:pt x="62" y="228"/>
                  <a:pt x="62" y="228"/>
                </a:cubicBezTo>
                <a:close/>
                <a:moveTo>
                  <a:pt x="53" y="220"/>
                </a:moveTo>
                <a:cubicBezTo>
                  <a:pt x="53" y="220"/>
                  <a:pt x="54" y="219"/>
                  <a:pt x="53" y="219"/>
                </a:cubicBezTo>
                <a:cubicBezTo>
                  <a:pt x="52" y="221"/>
                  <a:pt x="51" y="222"/>
                  <a:pt x="53" y="220"/>
                </a:cubicBezTo>
                <a:close/>
                <a:moveTo>
                  <a:pt x="47" y="216"/>
                </a:moveTo>
                <a:cubicBezTo>
                  <a:pt x="47" y="217"/>
                  <a:pt x="46" y="217"/>
                  <a:pt x="47" y="218"/>
                </a:cubicBezTo>
                <a:cubicBezTo>
                  <a:pt x="47" y="217"/>
                  <a:pt x="47" y="217"/>
                  <a:pt x="48" y="217"/>
                </a:cubicBezTo>
                <a:cubicBezTo>
                  <a:pt x="48" y="216"/>
                  <a:pt x="48" y="216"/>
                  <a:pt x="47" y="216"/>
                </a:cubicBezTo>
                <a:close/>
                <a:moveTo>
                  <a:pt x="59" y="227"/>
                </a:moveTo>
                <a:cubicBezTo>
                  <a:pt x="59" y="227"/>
                  <a:pt x="59" y="227"/>
                  <a:pt x="59" y="228"/>
                </a:cubicBezTo>
                <a:cubicBezTo>
                  <a:pt x="59" y="227"/>
                  <a:pt x="60" y="227"/>
                  <a:pt x="60" y="226"/>
                </a:cubicBezTo>
                <a:cubicBezTo>
                  <a:pt x="60" y="227"/>
                  <a:pt x="59" y="226"/>
                  <a:pt x="59" y="227"/>
                </a:cubicBezTo>
                <a:close/>
                <a:moveTo>
                  <a:pt x="57" y="227"/>
                </a:moveTo>
                <a:cubicBezTo>
                  <a:pt x="57" y="227"/>
                  <a:pt x="59" y="226"/>
                  <a:pt x="58" y="226"/>
                </a:cubicBezTo>
                <a:cubicBezTo>
                  <a:pt x="58" y="226"/>
                  <a:pt x="57" y="226"/>
                  <a:pt x="57" y="227"/>
                </a:cubicBezTo>
                <a:close/>
                <a:moveTo>
                  <a:pt x="51" y="223"/>
                </a:moveTo>
                <a:cubicBezTo>
                  <a:pt x="51" y="222"/>
                  <a:pt x="52" y="222"/>
                  <a:pt x="52" y="221"/>
                </a:cubicBezTo>
                <a:cubicBezTo>
                  <a:pt x="51" y="222"/>
                  <a:pt x="51" y="222"/>
                  <a:pt x="51" y="223"/>
                </a:cubicBezTo>
                <a:close/>
                <a:moveTo>
                  <a:pt x="33" y="211"/>
                </a:moveTo>
                <a:cubicBezTo>
                  <a:pt x="34" y="212"/>
                  <a:pt x="35" y="210"/>
                  <a:pt x="35" y="209"/>
                </a:cubicBezTo>
                <a:cubicBezTo>
                  <a:pt x="34" y="210"/>
                  <a:pt x="34" y="211"/>
                  <a:pt x="33" y="211"/>
                </a:cubicBezTo>
                <a:close/>
                <a:moveTo>
                  <a:pt x="40" y="214"/>
                </a:moveTo>
                <a:cubicBezTo>
                  <a:pt x="40" y="214"/>
                  <a:pt x="41" y="214"/>
                  <a:pt x="40" y="213"/>
                </a:cubicBezTo>
                <a:cubicBezTo>
                  <a:pt x="40" y="213"/>
                  <a:pt x="39" y="214"/>
                  <a:pt x="40" y="214"/>
                </a:cubicBezTo>
                <a:close/>
                <a:moveTo>
                  <a:pt x="35" y="215"/>
                </a:moveTo>
                <a:cubicBezTo>
                  <a:pt x="36" y="215"/>
                  <a:pt x="37" y="214"/>
                  <a:pt x="37" y="213"/>
                </a:cubicBezTo>
                <a:cubicBezTo>
                  <a:pt x="36" y="214"/>
                  <a:pt x="35" y="215"/>
                  <a:pt x="35" y="215"/>
                </a:cubicBezTo>
                <a:close/>
                <a:moveTo>
                  <a:pt x="48" y="223"/>
                </a:moveTo>
                <a:cubicBezTo>
                  <a:pt x="49" y="223"/>
                  <a:pt x="49" y="222"/>
                  <a:pt x="48" y="222"/>
                </a:cubicBezTo>
                <a:cubicBezTo>
                  <a:pt x="48" y="222"/>
                  <a:pt x="48" y="223"/>
                  <a:pt x="48" y="223"/>
                </a:cubicBezTo>
                <a:close/>
                <a:moveTo>
                  <a:pt x="38" y="217"/>
                </a:moveTo>
                <a:cubicBezTo>
                  <a:pt x="38" y="217"/>
                  <a:pt x="39" y="216"/>
                  <a:pt x="39" y="215"/>
                </a:cubicBezTo>
                <a:lnTo>
                  <a:pt x="38" y="217"/>
                </a:lnTo>
                <a:close/>
                <a:moveTo>
                  <a:pt x="43" y="223"/>
                </a:moveTo>
                <a:cubicBezTo>
                  <a:pt x="43" y="223"/>
                  <a:pt x="45" y="222"/>
                  <a:pt x="44" y="221"/>
                </a:cubicBezTo>
                <a:cubicBezTo>
                  <a:pt x="44" y="222"/>
                  <a:pt x="42" y="223"/>
                  <a:pt x="43" y="223"/>
                </a:cubicBezTo>
                <a:close/>
                <a:moveTo>
                  <a:pt x="62" y="237"/>
                </a:moveTo>
                <a:cubicBezTo>
                  <a:pt x="62" y="237"/>
                  <a:pt x="63" y="236"/>
                  <a:pt x="62" y="235"/>
                </a:cubicBezTo>
                <a:cubicBezTo>
                  <a:pt x="62" y="236"/>
                  <a:pt x="61" y="237"/>
                  <a:pt x="62" y="237"/>
                </a:cubicBezTo>
                <a:close/>
                <a:moveTo>
                  <a:pt x="30" y="213"/>
                </a:moveTo>
                <a:cubicBezTo>
                  <a:pt x="30" y="212"/>
                  <a:pt x="31" y="212"/>
                  <a:pt x="30" y="211"/>
                </a:cubicBezTo>
                <a:cubicBezTo>
                  <a:pt x="30" y="212"/>
                  <a:pt x="29" y="212"/>
                  <a:pt x="30" y="213"/>
                </a:cubicBezTo>
                <a:close/>
                <a:moveTo>
                  <a:pt x="49" y="228"/>
                </a:moveTo>
                <a:cubicBezTo>
                  <a:pt x="50" y="229"/>
                  <a:pt x="50" y="227"/>
                  <a:pt x="50" y="228"/>
                </a:cubicBezTo>
                <a:cubicBezTo>
                  <a:pt x="51" y="227"/>
                  <a:pt x="51" y="227"/>
                  <a:pt x="51" y="227"/>
                </a:cubicBezTo>
                <a:cubicBezTo>
                  <a:pt x="51" y="227"/>
                  <a:pt x="51" y="227"/>
                  <a:pt x="51" y="227"/>
                </a:cubicBezTo>
                <a:cubicBezTo>
                  <a:pt x="50" y="228"/>
                  <a:pt x="49" y="227"/>
                  <a:pt x="49" y="228"/>
                </a:cubicBezTo>
                <a:close/>
                <a:moveTo>
                  <a:pt x="44" y="225"/>
                </a:moveTo>
                <a:cubicBezTo>
                  <a:pt x="44" y="224"/>
                  <a:pt x="45" y="224"/>
                  <a:pt x="44" y="223"/>
                </a:cubicBezTo>
                <a:cubicBezTo>
                  <a:pt x="44" y="224"/>
                  <a:pt x="44" y="224"/>
                  <a:pt x="44" y="225"/>
                </a:cubicBezTo>
                <a:close/>
                <a:moveTo>
                  <a:pt x="64" y="238"/>
                </a:moveTo>
                <a:cubicBezTo>
                  <a:pt x="63" y="238"/>
                  <a:pt x="63" y="239"/>
                  <a:pt x="63" y="239"/>
                </a:cubicBezTo>
                <a:cubicBezTo>
                  <a:pt x="64" y="239"/>
                  <a:pt x="64" y="239"/>
                  <a:pt x="64" y="238"/>
                </a:cubicBezTo>
                <a:close/>
                <a:moveTo>
                  <a:pt x="29" y="217"/>
                </a:moveTo>
                <a:cubicBezTo>
                  <a:pt x="30" y="217"/>
                  <a:pt x="30" y="216"/>
                  <a:pt x="30" y="215"/>
                </a:cubicBezTo>
                <a:cubicBezTo>
                  <a:pt x="30" y="216"/>
                  <a:pt x="29" y="216"/>
                  <a:pt x="29" y="217"/>
                </a:cubicBezTo>
                <a:close/>
                <a:moveTo>
                  <a:pt x="55" y="237"/>
                </a:moveTo>
                <a:cubicBezTo>
                  <a:pt x="55" y="236"/>
                  <a:pt x="56" y="236"/>
                  <a:pt x="56" y="235"/>
                </a:cubicBezTo>
                <a:cubicBezTo>
                  <a:pt x="55" y="235"/>
                  <a:pt x="55" y="236"/>
                  <a:pt x="55" y="237"/>
                </a:cubicBezTo>
                <a:close/>
                <a:moveTo>
                  <a:pt x="47" y="231"/>
                </a:moveTo>
                <a:cubicBezTo>
                  <a:pt x="47" y="232"/>
                  <a:pt x="48" y="230"/>
                  <a:pt x="48" y="230"/>
                </a:cubicBezTo>
                <a:cubicBezTo>
                  <a:pt x="47" y="230"/>
                  <a:pt x="47" y="230"/>
                  <a:pt x="47" y="231"/>
                </a:cubicBezTo>
                <a:close/>
                <a:moveTo>
                  <a:pt x="61" y="240"/>
                </a:moveTo>
                <a:cubicBezTo>
                  <a:pt x="62" y="240"/>
                  <a:pt x="61" y="240"/>
                  <a:pt x="61" y="239"/>
                </a:cubicBezTo>
                <a:cubicBezTo>
                  <a:pt x="61" y="240"/>
                  <a:pt x="61" y="240"/>
                  <a:pt x="61" y="240"/>
                </a:cubicBezTo>
                <a:close/>
                <a:moveTo>
                  <a:pt x="34" y="223"/>
                </a:moveTo>
                <a:cubicBezTo>
                  <a:pt x="34" y="222"/>
                  <a:pt x="35" y="222"/>
                  <a:pt x="35" y="221"/>
                </a:cubicBezTo>
                <a:cubicBezTo>
                  <a:pt x="34" y="221"/>
                  <a:pt x="33" y="222"/>
                  <a:pt x="34" y="223"/>
                </a:cubicBezTo>
                <a:close/>
                <a:moveTo>
                  <a:pt x="26" y="217"/>
                </a:moveTo>
                <a:cubicBezTo>
                  <a:pt x="26" y="217"/>
                  <a:pt x="27" y="217"/>
                  <a:pt x="26" y="216"/>
                </a:cubicBezTo>
                <a:cubicBezTo>
                  <a:pt x="26" y="217"/>
                  <a:pt x="26" y="217"/>
                  <a:pt x="26" y="217"/>
                </a:cubicBezTo>
                <a:close/>
                <a:moveTo>
                  <a:pt x="32" y="222"/>
                </a:moveTo>
                <a:cubicBezTo>
                  <a:pt x="33" y="222"/>
                  <a:pt x="33" y="222"/>
                  <a:pt x="33" y="221"/>
                </a:cubicBezTo>
                <a:cubicBezTo>
                  <a:pt x="32" y="221"/>
                  <a:pt x="32" y="222"/>
                  <a:pt x="32" y="222"/>
                </a:cubicBezTo>
                <a:close/>
                <a:moveTo>
                  <a:pt x="27" y="218"/>
                </a:moveTo>
                <a:cubicBezTo>
                  <a:pt x="27" y="219"/>
                  <a:pt x="26" y="220"/>
                  <a:pt x="27" y="221"/>
                </a:cubicBezTo>
                <a:cubicBezTo>
                  <a:pt x="27" y="220"/>
                  <a:pt x="27" y="220"/>
                  <a:pt x="28" y="219"/>
                </a:cubicBezTo>
                <a:cubicBezTo>
                  <a:pt x="28" y="219"/>
                  <a:pt x="28" y="218"/>
                  <a:pt x="27" y="218"/>
                </a:cubicBezTo>
                <a:close/>
                <a:moveTo>
                  <a:pt x="32" y="225"/>
                </a:moveTo>
                <a:cubicBezTo>
                  <a:pt x="33" y="224"/>
                  <a:pt x="33" y="224"/>
                  <a:pt x="34" y="223"/>
                </a:cubicBezTo>
                <a:cubicBezTo>
                  <a:pt x="33" y="223"/>
                  <a:pt x="33" y="223"/>
                  <a:pt x="33" y="223"/>
                </a:cubicBezTo>
                <a:cubicBezTo>
                  <a:pt x="32" y="223"/>
                  <a:pt x="32" y="224"/>
                  <a:pt x="32" y="225"/>
                </a:cubicBezTo>
                <a:close/>
                <a:moveTo>
                  <a:pt x="23" y="221"/>
                </a:moveTo>
                <a:cubicBezTo>
                  <a:pt x="24" y="220"/>
                  <a:pt x="25" y="219"/>
                  <a:pt x="26" y="217"/>
                </a:cubicBezTo>
                <a:cubicBezTo>
                  <a:pt x="25" y="219"/>
                  <a:pt x="24" y="220"/>
                  <a:pt x="23" y="221"/>
                </a:cubicBezTo>
                <a:close/>
                <a:moveTo>
                  <a:pt x="57" y="242"/>
                </a:moveTo>
                <a:cubicBezTo>
                  <a:pt x="58" y="243"/>
                  <a:pt x="58" y="243"/>
                  <a:pt x="58" y="243"/>
                </a:cubicBezTo>
                <a:cubicBezTo>
                  <a:pt x="59" y="243"/>
                  <a:pt x="58" y="242"/>
                  <a:pt x="58" y="241"/>
                </a:cubicBezTo>
                <a:lnTo>
                  <a:pt x="57" y="242"/>
                </a:lnTo>
                <a:close/>
                <a:moveTo>
                  <a:pt x="25" y="220"/>
                </a:moveTo>
                <a:cubicBezTo>
                  <a:pt x="26" y="220"/>
                  <a:pt x="26" y="219"/>
                  <a:pt x="26" y="218"/>
                </a:cubicBezTo>
                <a:cubicBezTo>
                  <a:pt x="26" y="218"/>
                  <a:pt x="25" y="219"/>
                  <a:pt x="25" y="220"/>
                </a:cubicBezTo>
                <a:close/>
                <a:moveTo>
                  <a:pt x="44" y="234"/>
                </a:moveTo>
                <a:cubicBezTo>
                  <a:pt x="44" y="234"/>
                  <a:pt x="45" y="233"/>
                  <a:pt x="45" y="233"/>
                </a:cubicBezTo>
                <a:cubicBezTo>
                  <a:pt x="44" y="233"/>
                  <a:pt x="43" y="233"/>
                  <a:pt x="44" y="234"/>
                </a:cubicBezTo>
                <a:close/>
                <a:moveTo>
                  <a:pt x="49" y="243"/>
                </a:moveTo>
                <a:cubicBezTo>
                  <a:pt x="50" y="242"/>
                  <a:pt x="52" y="240"/>
                  <a:pt x="52" y="239"/>
                </a:cubicBezTo>
                <a:cubicBezTo>
                  <a:pt x="51" y="241"/>
                  <a:pt x="49" y="241"/>
                  <a:pt x="49" y="243"/>
                </a:cubicBezTo>
                <a:close/>
                <a:moveTo>
                  <a:pt x="31" y="225"/>
                </a:moveTo>
                <a:cubicBezTo>
                  <a:pt x="32" y="225"/>
                  <a:pt x="31" y="226"/>
                  <a:pt x="31" y="226"/>
                </a:cubicBezTo>
                <a:cubicBezTo>
                  <a:pt x="32" y="226"/>
                  <a:pt x="32" y="226"/>
                  <a:pt x="32" y="225"/>
                </a:cubicBezTo>
                <a:cubicBezTo>
                  <a:pt x="32" y="225"/>
                  <a:pt x="32" y="225"/>
                  <a:pt x="31" y="225"/>
                </a:cubicBezTo>
                <a:close/>
                <a:moveTo>
                  <a:pt x="42" y="242"/>
                </a:moveTo>
                <a:cubicBezTo>
                  <a:pt x="43" y="241"/>
                  <a:pt x="45" y="239"/>
                  <a:pt x="46" y="236"/>
                </a:cubicBezTo>
                <a:cubicBezTo>
                  <a:pt x="46" y="237"/>
                  <a:pt x="46" y="238"/>
                  <a:pt x="47" y="237"/>
                </a:cubicBezTo>
                <a:cubicBezTo>
                  <a:pt x="47" y="236"/>
                  <a:pt x="46" y="236"/>
                  <a:pt x="46" y="235"/>
                </a:cubicBezTo>
                <a:cubicBezTo>
                  <a:pt x="45" y="238"/>
                  <a:pt x="42" y="240"/>
                  <a:pt x="42" y="242"/>
                </a:cubicBezTo>
                <a:close/>
                <a:moveTo>
                  <a:pt x="23" y="220"/>
                </a:moveTo>
                <a:cubicBezTo>
                  <a:pt x="23" y="220"/>
                  <a:pt x="22" y="220"/>
                  <a:pt x="23" y="219"/>
                </a:cubicBezTo>
                <a:cubicBezTo>
                  <a:pt x="22" y="219"/>
                  <a:pt x="22" y="219"/>
                  <a:pt x="22" y="219"/>
                </a:cubicBezTo>
                <a:cubicBezTo>
                  <a:pt x="22" y="219"/>
                  <a:pt x="22" y="221"/>
                  <a:pt x="23" y="220"/>
                </a:cubicBezTo>
                <a:close/>
                <a:moveTo>
                  <a:pt x="30" y="227"/>
                </a:moveTo>
                <a:cubicBezTo>
                  <a:pt x="30" y="227"/>
                  <a:pt x="30" y="227"/>
                  <a:pt x="31" y="228"/>
                </a:cubicBezTo>
                <a:cubicBezTo>
                  <a:pt x="31" y="227"/>
                  <a:pt x="31" y="227"/>
                  <a:pt x="31" y="227"/>
                </a:cubicBezTo>
                <a:cubicBezTo>
                  <a:pt x="31" y="226"/>
                  <a:pt x="32" y="227"/>
                  <a:pt x="31" y="226"/>
                </a:cubicBezTo>
                <a:cubicBezTo>
                  <a:pt x="31" y="226"/>
                  <a:pt x="31" y="226"/>
                  <a:pt x="30" y="227"/>
                </a:cubicBezTo>
                <a:close/>
                <a:moveTo>
                  <a:pt x="31" y="230"/>
                </a:moveTo>
                <a:cubicBezTo>
                  <a:pt x="32" y="229"/>
                  <a:pt x="33" y="228"/>
                  <a:pt x="33" y="228"/>
                </a:cubicBezTo>
                <a:cubicBezTo>
                  <a:pt x="32" y="228"/>
                  <a:pt x="31" y="229"/>
                  <a:pt x="31" y="230"/>
                </a:cubicBezTo>
                <a:close/>
                <a:moveTo>
                  <a:pt x="57" y="246"/>
                </a:moveTo>
                <a:cubicBezTo>
                  <a:pt x="57" y="246"/>
                  <a:pt x="57" y="246"/>
                  <a:pt x="58" y="246"/>
                </a:cubicBezTo>
                <a:cubicBezTo>
                  <a:pt x="57" y="246"/>
                  <a:pt x="57" y="246"/>
                  <a:pt x="57" y="246"/>
                </a:cubicBezTo>
                <a:close/>
                <a:moveTo>
                  <a:pt x="21" y="224"/>
                </a:moveTo>
                <a:cubicBezTo>
                  <a:pt x="22" y="224"/>
                  <a:pt x="22" y="223"/>
                  <a:pt x="22" y="223"/>
                </a:cubicBezTo>
                <a:cubicBezTo>
                  <a:pt x="22" y="223"/>
                  <a:pt x="21" y="224"/>
                  <a:pt x="21" y="224"/>
                </a:cubicBezTo>
                <a:close/>
                <a:moveTo>
                  <a:pt x="52" y="249"/>
                </a:moveTo>
                <a:cubicBezTo>
                  <a:pt x="52" y="249"/>
                  <a:pt x="52" y="249"/>
                  <a:pt x="51" y="249"/>
                </a:cubicBezTo>
                <a:cubicBezTo>
                  <a:pt x="52" y="250"/>
                  <a:pt x="52" y="249"/>
                  <a:pt x="52" y="250"/>
                </a:cubicBezTo>
                <a:cubicBezTo>
                  <a:pt x="53" y="248"/>
                  <a:pt x="53" y="248"/>
                  <a:pt x="54" y="247"/>
                </a:cubicBezTo>
                <a:cubicBezTo>
                  <a:pt x="53" y="247"/>
                  <a:pt x="52" y="248"/>
                  <a:pt x="52" y="249"/>
                </a:cubicBezTo>
                <a:close/>
                <a:moveTo>
                  <a:pt x="29" y="230"/>
                </a:moveTo>
                <a:cubicBezTo>
                  <a:pt x="29" y="230"/>
                  <a:pt x="29" y="230"/>
                  <a:pt x="29" y="230"/>
                </a:cubicBezTo>
                <a:cubicBezTo>
                  <a:pt x="29" y="229"/>
                  <a:pt x="28" y="230"/>
                  <a:pt x="29" y="230"/>
                </a:cubicBezTo>
                <a:close/>
                <a:moveTo>
                  <a:pt x="54" y="249"/>
                </a:moveTo>
                <a:cubicBezTo>
                  <a:pt x="55" y="250"/>
                  <a:pt x="54" y="251"/>
                  <a:pt x="55" y="250"/>
                </a:cubicBezTo>
                <a:cubicBezTo>
                  <a:pt x="56" y="251"/>
                  <a:pt x="55" y="250"/>
                  <a:pt x="55" y="251"/>
                </a:cubicBezTo>
                <a:cubicBezTo>
                  <a:pt x="56" y="251"/>
                  <a:pt x="56" y="250"/>
                  <a:pt x="56" y="250"/>
                </a:cubicBezTo>
                <a:cubicBezTo>
                  <a:pt x="55" y="249"/>
                  <a:pt x="55" y="249"/>
                  <a:pt x="54" y="249"/>
                </a:cubicBezTo>
                <a:close/>
                <a:moveTo>
                  <a:pt x="47" y="245"/>
                </a:moveTo>
                <a:cubicBezTo>
                  <a:pt x="47" y="246"/>
                  <a:pt x="46" y="246"/>
                  <a:pt x="47" y="246"/>
                </a:cubicBezTo>
                <a:cubicBezTo>
                  <a:pt x="48" y="245"/>
                  <a:pt x="48" y="245"/>
                  <a:pt x="48" y="245"/>
                </a:cubicBezTo>
                <a:cubicBezTo>
                  <a:pt x="48" y="245"/>
                  <a:pt x="47" y="245"/>
                  <a:pt x="47" y="245"/>
                </a:cubicBezTo>
                <a:close/>
                <a:moveTo>
                  <a:pt x="28" y="231"/>
                </a:moveTo>
                <a:cubicBezTo>
                  <a:pt x="28" y="232"/>
                  <a:pt x="27" y="232"/>
                  <a:pt x="27" y="233"/>
                </a:cubicBezTo>
                <a:cubicBezTo>
                  <a:pt x="28" y="232"/>
                  <a:pt x="28" y="231"/>
                  <a:pt x="28" y="231"/>
                </a:cubicBezTo>
                <a:cubicBezTo>
                  <a:pt x="28" y="231"/>
                  <a:pt x="28" y="230"/>
                  <a:pt x="28" y="231"/>
                </a:cubicBezTo>
                <a:close/>
                <a:moveTo>
                  <a:pt x="28" y="235"/>
                </a:moveTo>
                <a:cubicBezTo>
                  <a:pt x="29" y="234"/>
                  <a:pt x="30" y="233"/>
                  <a:pt x="29" y="232"/>
                </a:cubicBezTo>
                <a:cubicBezTo>
                  <a:pt x="29" y="233"/>
                  <a:pt x="29" y="234"/>
                  <a:pt x="28" y="235"/>
                </a:cubicBezTo>
                <a:close/>
                <a:moveTo>
                  <a:pt x="48" y="247"/>
                </a:moveTo>
                <a:cubicBezTo>
                  <a:pt x="48" y="248"/>
                  <a:pt x="49" y="248"/>
                  <a:pt x="49" y="248"/>
                </a:cubicBezTo>
                <a:cubicBezTo>
                  <a:pt x="49" y="248"/>
                  <a:pt x="49" y="248"/>
                  <a:pt x="49" y="248"/>
                </a:cubicBezTo>
                <a:cubicBezTo>
                  <a:pt x="49" y="248"/>
                  <a:pt x="49" y="247"/>
                  <a:pt x="48" y="247"/>
                </a:cubicBezTo>
                <a:close/>
                <a:moveTo>
                  <a:pt x="17" y="226"/>
                </a:moveTo>
                <a:cubicBezTo>
                  <a:pt x="17" y="226"/>
                  <a:pt x="17" y="227"/>
                  <a:pt x="17" y="227"/>
                </a:cubicBezTo>
                <a:cubicBezTo>
                  <a:pt x="17" y="226"/>
                  <a:pt x="18" y="227"/>
                  <a:pt x="18" y="227"/>
                </a:cubicBezTo>
                <a:cubicBezTo>
                  <a:pt x="18" y="226"/>
                  <a:pt x="17" y="226"/>
                  <a:pt x="17" y="225"/>
                </a:cubicBezTo>
                <a:lnTo>
                  <a:pt x="17" y="226"/>
                </a:lnTo>
                <a:close/>
                <a:moveTo>
                  <a:pt x="41" y="244"/>
                </a:moveTo>
                <a:cubicBezTo>
                  <a:pt x="41" y="244"/>
                  <a:pt x="42" y="243"/>
                  <a:pt x="41" y="243"/>
                </a:cubicBezTo>
                <a:cubicBezTo>
                  <a:pt x="40" y="245"/>
                  <a:pt x="39" y="245"/>
                  <a:pt x="41" y="244"/>
                </a:cubicBezTo>
                <a:close/>
                <a:moveTo>
                  <a:pt x="50" y="252"/>
                </a:moveTo>
                <a:cubicBezTo>
                  <a:pt x="50" y="251"/>
                  <a:pt x="51" y="252"/>
                  <a:pt x="51" y="252"/>
                </a:cubicBezTo>
                <a:cubicBezTo>
                  <a:pt x="50" y="252"/>
                  <a:pt x="51" y="251"/>
                  <a:pt x="51" y="250"/>
                </a:cubicBezTo>
                <a:cubicBezTo>
                  <a:pt x="51" y="252"/>
                  <a:pt x="49" y="251"/>
                  <a:pt x="50" y="252"/>
                </a:cubicBezTo>
                <a:close/>
                <a:moveTo>
                  <a:pt x="42" y="245"/>
                </a:moveTo>
                <a:cubicBezTo>
                  <a:pt x="42" y="246"/>
                  <a:pt x="42" y="246"/>
                  <a:pt x="43" y="246"/>
                </a:cubicBezTo>
                <a:cubicBezTo>
                  <a:pt x="43" y="245"/>
                  <a:pt x="42" y="245"/>
                  <a:pt x="42" y="245"/>
                </a:cubicBezTo>
                <a:close/>
                <a:moveTo>
                  <a:pt x="53" y="255"/>
                </a:moveTo>
                <a:cubicBezTo>
                  <a:pt x="53" y="254"/>
                  <a:pt x="54" y="254"/>
                  <a:pt x="53" y="253"/>
                </a:cubicBezTo>
                <a:cubicBezTo>
                  <a:pt x="53" y="254"/>
                  <a:pt x="52" y="254"/>
                  <a:pt x="53" y="255"/>
                </a:cubicBezTo>
                <a:close/>
                <a:moveTo>
                  <a:pt x="40" y="247"/>
                </a:moveTo>
                <a:cubicBezTo>
                  <a:pt x="41" y="247"/>
                  <a:pt x="42" y="246"/>
                  <a:pt x="41" y="246"/>
                </a:cubicBezTo>
                <a:lnTo>
                  <a:pt x="40" y="247"/>
                </a:lnTo>
                <a:close/>
                <a:moveTo>
                  <a:pt x="43" y="248"/>
                </a:moveTo>
                <a:cubicBezTo>
                  <a:pt x="44" y="249"/>
                  <a:pt x="44" y="249"/>
                  <a:pt x="44" y="249"/>
                </a:cubicBezTo>
                <a:cubicBezTo>
                  <a:pt x="44" y="248"/>
                  <a:pt x="43" y="248"/>
                  <a:pt x="43" y="248"/>
                </a:cubicBezTo>
                <a:close/>
                <a:moveTo>
                  <a:pt x="15" y="234"/>
                </a:moveTo>
                <a:cubicBezTo>
                  <a:pt x="15" y="233"/>
                  <a:pt x="15" y="233"/>
                  <a:pt x="15" y="232"/>
                </a:cubicBezTo>
                <a:cubicBezTo>
                  <a:pt x="15" y="233"/>
                  <a:pt x="15" y="233"/>
                  <a:pt x="15" y="233"/>
                </a:cubicBezTo>
                <a:cubicBezTo>
                  <a:pt x="16" y="234"/>
                  <a:pt x="16" y="234"/>
                  <a:pt x="16" y="234"/>
                </a:cubicBezTo>
                <a:cubicBezTo>
                  <a:pt x="17" y="232"/>
                  <a:pt x="17" y="233"/>
                  <a:pt x="18" y="231"/>
                </a:cubicBezTo>
                <a:cubicBezTo>
                  <a:pt x="18" y="231"/>
                  <a:pt x="17" y="231"/>
                  <a:pt x="17" y="230"/>
                </a:cubicBezTo>
                <a:cubicBezTo>
                  <a:pt x="17" y="230"/>
                  <a:pt x="17" y="231"/>
                  <a:pt x="17" y="230"/>
                </a:cubicBezTo>
                <a:cubicBezTo>
                  <a:pt x="17" y="232"/>
                  <a:pt x="16" y="232"/>
                  <a:pt x="15" y="234"/>
                </a:cubicBezTo>
                <a:close/>
                <a:moveTo>
                  <a:pt x="51" y="255"/>
                </a:moveTo>
                <a:cubicBezTo>
                  <a:pt x="51" y="256"/>
                  <a:pt x="50" y="257"/>
                  <a:pt x="51" y="257"/>
                </a:cubicBezTo>
                <a:cubicBezTo>
                  <a:pt x="51" y="256"/>
                  <a:pt x="52" y="256"/>
                  <a:pt x="52" y="255"/>
                </a:cubicBezTo>
                <a:cubicBezTo>
                  <a:pt x="51" y="255"/>
                  <a:pt x="51" y="255"/>
                  <a:pt x="51" y="255"/>
                </a:cubicBezTo>
                <a:close/>
                <a:moveTo>
                  <a:pt x="20" y="235"/>
                </a:moveTo>
                <a:cubicBezTo>
                  <a:pt x="19" y="235"/>
                  <a:pt x="19" y="236"/>
                  <a:pt x="19" y="236"/>
                </a:cubicBezTo>
                <a:cubicBezTo>
                  <a:pt x="20" y="236"/>
                  <a:pt x="20" y="236"/>
                  <a:pt x="20" y="236"/>
                </a:cubicBezTo>
                <a:cubicBezTo>
                  <a:pt x="20" y="236"/>
                  <a:pt x="21" y="235"/>
                  <a:pt x="21" y="235"/>
                </a:cubicBezTo>
                <a:cubicBezTo>
                  <a:pt x="20" y="235"/>
                  <a:pt x="20" y="236"/>
                  <a:pt x="20" y="235"/>
                </a:cubicBezTo>
                <a:close/>
                <a:moveTo>
                  <a:pt x="21" y="238"/>
                </a:moveTo>
                <a:cubicBezTo>
                  <a:pt x="21" y="237"/>
                  <a:pt x="22" y="237"/>
                  <a:pt x="22" y="236"/>
                </a:cubicBezTo>
                <a:cubicBezTo>
                  <a:pt x="21" y="236"/>
                  <a:pt x="21" y="237"/>
                  <a:pt x="21" y="238"/>
                </a:cubicBezTo>
                <a:close/>
                <a:moveTo>
                  <a:pt x="17" y="236"/>
                </a:moveTo>
                <a:cubicBezTo>
                  <a:pt x="18" y="236"/>
                  <a:pt x="18" y="235"/>
                  <a:pt x="18" y="235"/>
                </a:cubicBezTo>
                <a:cubicBezTo>
                  <a:pt x="18" y="235"/>
                  <a:pt x="17" y="236"/>
                  <a:pt x="17" y="236"/>
                </a:cubicBezTo>
                <a:close/>
                <a:moveTo>
                  <a:pt x="23" y="243"/>
                </a:moveTo>
                <a:cubicBezTo>
                  <a:pt x="24" y="243"/>
                  <a:pt x="25" y="241"/>
                  <a:pt x="26" y="240"/>
                </a:cubicBezTo>
                <a:cubicBezTo>
                  <a:pt x="25" y="240"/>
                  <a:pt x="25" y="240"/>
                  <a:pt x="25" y="240"/>
                </a:cubicBezTo>
                <a:cubicBezTo>
                  <a:pt x="24" y="241"/>
                  <a:pt x="24" y="242"/>
                  <a:pt x="23" y="243"/>
                </a:cubicBezTo>
                <a:close/>
                <a:moveTo>
                  <a:pt x="17" y="238"/>
                </a:moveTo>
                <a:cubicBezTo>
                  <a:pt x="17" y="237"/>
                  <a:pt x="18" y="237"/>
                  <a:pt x="18" y="236"/>
                </a:cubicBezTo>
                <a:cubicBezTo>
                  <a:pt x="17" y="236"/>
                  <a:pt x="16" y="237"/>
                  <a:pt x="17" y="238"/>
                </a:cubicBezTo>
                <a:close/>
                <a:moveTo>
                  <a:pt x="35" y="251"/>
                </a:moveTo>
                <a:cubicBezTo>
                  <a:pt x="35" y="252"/>
                  <a:pt x="36" y="250"/>
                  <a:pt x="36" y="250"/>
                </a:cubicBezTo>
                <a:lnTo>
                  <a:pt x="35" y="251"/>
                </a:lnTo>
                <a:close/>
                <a:moveTo>
                  <a:pt x="38" y="255"/>
                </a:moveTo>
                <a:cubicBezTo>
                  <a:pt x="39" y="254"/>
                  <a:pt x="39" y="254"/>
                  <a:pt x="39" y="254"/>
                </a:cubicBezTo>
                <a:cubicBezTo>
                  <a:pt x="39" y="254"/>
                  <a:pt x="38" y="254"/>
                  <a:pt x="38" y="255"/>
                </a:cubicBezTo>
                <a:close/>
                <a:moveTo>
                  <a:pt x="12" y="236"/>
                </a:moveTo>
                <a:cubicBezTo>
                  <a:pt x="12" y="236"/>
                  <a:pt x="12" y="237"/>
                  <a:pt x="12" y="237"/>
                </a:cubicBezTo>
                <a:cubicBezTo>
                  <a:pt x="13" y="236"/>
                  <a:pt x="13" y="236"/>
                  <a:pt x="13" y="236"/>
                </a:cubicBezTo>
                <a:cubicBezTo>
                  <a:pt x="13" y="236"/>
                  <a:pt x="12" y="236"/>
                  <a:pt x="12" y="236"/>
                </a:cubicBezTo>
                <a:close/>
                <a:moveTo>
                  <a:pt x="38" y="253"/>
                </a:moveTo>
                <a:cubicBezTo>
                  <a:pt x="36" y="252"/>
                  <a:pt x="36" y="252"/>
                  <a:pt x="36" y="252"/>
                </a:cubicBezTo>
                <a:cubicBezTo>
                  <a:pt x="36" y="253"/>
                  <a:pt x="37" y="254"/>
                  <a:pt x="38" y="253"/>
                </a:cubicBezTo>
                <a:close/>
                <a:moveTo>
                  <a:pt x="12" y="239"/>
                </a:moveTo>
                <a:cubicBezTo>
                  <a:pt x="13" y="238"/>
                  <a:pt x="13" y="238"/>
                  <a:pt x="13" y="238"/>
                </a:cubicBezTo>
                <a:cubicBezTo>
                  <a:pt x="13" y="238"/>
                  <a:pt x="13" y="239"/>
                  <a:pt x="13" y="238"/>
                </a:cubicBezTo>
                <a:cubicBezTo>
                  <a:pt x="12" y="238"/>
                  <a:pt x="14" y="237"/>
                  <a:pt x="13" y="237"/>
                </a:cubicBezTo>
                <a:cubicBezTo>
                  <a:pt x="12" y="237"/>
                  <a:pt x="12" y="238"/>
                  <a:pt x="12" y="239"/>
                </a:cubicBezTo>
                <a:close/>
                <a:moveTo>
                  <a:pt x="35" y="256"/>
                </a:moveTo>
                <a:cubicBezTo>
                  <a:pt x="35" y="256"/>
                  <a:pt x="36" y="257"/>
                  <a:pt x="36" y="257"/>
                </a:cubicBezTo>
                <a:cubicBezTo>
                  <a:pt x="36" y="256"/>
                  <a:pt x="35" y="256"/>
                  <a:pt x="35" y="256"/>
                </a:cubicBezTo>
                <a:close/>
                <a:moveTo>
                  <a:pt x="27" y="255"/>
                </a:moveTo>
                <a:cubicBezTo>
                  <a:pt x="27" y="255"/>
                  <a:pt x="28" y="254"/>
                  <a:pt x="28" y="254"/>
                </a:cubicBezTo>
                <a:cubicBezTo>
                  <a:pt x="27" y="254"/>
                  <a:pt x="27" y="254"/>
                  <a:pt x="27" y="255"/>
                </a:cubicBezTo>
                <a:close/>
                <a:moveTo>
                  <a:pt x="8" y="244"/>
                </a:moveTo>
                <a:cubicBezTo>
                  <a:pt x="7" y="244"/>
                  <a:pt x="7" y="244"/>
                  <a:pt x="7" y="244"/>
                </a:cubicBezTo>
                <a:cubicBezTo>
                  <a:pt x="8" y="245"/>
                  <a:pt x="8" y="243"/>
                  <a:pt x="7" y="243"/>
                </a:cubicBezTo>
                <a:cubicBezTo>
                  <a:pt x="7" y="243"/>
                  <a:pt x="7" y="243"/>
                  <a:pt x="8" y="244"/>
                </a:cubicBezTo>
                <a:close/>
                <a:moveTo>
                  <a:pt x="6" y="247"/>
                </a:moveTo>
                <a:cubicBezTo>
                  <a:pt x="7" y="248"/>
                  <a:pt x="9" y="244"/>
                  <a:pt x="8" y="244"/>
                </a:cubicBezTo>
                <a:cubicBezTo>
                  <a:pt x="7" y="245"/>
                  <a:pt x="7" y="246"/>
                  <a:pt x="6" y="247"/>
                </a:cubicBezTo>
                <a:close/>
                <a:moveTo>
                  <a:pt x="11" y="248"/>
                </a:moveTo>
                <a:cubicBezTo>
                  <a:pt x="12" y="248"/>
                  <a:pt x="12" y="247"/>
                  <a:pt x="11" y="247"/>
                </a:cubicBezTo>
                <a:cubicBezTo>
                  <a:pt x="11" y="247"/>
                  <a:pt x="11" y="248"/>
                  <a:pt x="11" y="248"/>
                </a:cubicBezTo>
                <a:close/>
                <a:moveTo>
                  <a:pt x="32" y="264"/>
                </a:moveTo>
                <a:cubicBezTo>
                  <a:pt x="33" y="264"/>
                  <a:pt x="33" y="264"/>
                  <a:pt x="33" y="263"/>
                </a:cubicBezTo>
                <a:cubicBezTo>
                  <a:pt x="32" y="263"/>
                  <a:pt x="32" y="263"/>
                  <a:pt x="32" y="264"/>
                </a:cubicBezTo>
                <a:close/>
                <a:moveTo>
                  <a:pt x="10" y="250"/>
                </a:moveTo>
                <a:cubicBezTo>
                  <a:pt x="10" y="250"/>
                  <a:pt x="11" y="249"/>
                  <a:pt x="11" y="249"/>
                </a:cubicBezTo>
                <a:cubicBezTo>
                  <a:pt x="10" y="248"/>
                  <a:pt x="10" y="248"/>
                  <a:pt x="10" y="248"/>
                </a:cubicBezTo>
                <a:cubicBezTo>
                  <a:pt x="10" y="249"/>
                  <a:pt x="9" y="249"/>
                  <a:pt x="10" y="250"/>
                </a:cubicBezTo>
                <a:close/>
                <a:moveTo>
                  <a:pt x="7" y="252"/>
                </a:moveTo>
                <a:cubicBezTo>
                  <a:pt x="7" y="251"/>
                  <a:pt x="9" y="249"/>
                  <a:pt x="8" y="248"/>
                </a:cubicBezTo>
                <a:cubicBezTo>
                  <a:pt x="8" y="249"/>
                  <a:pt x="6" y="251"/>
                  <a:pt x="7" y="252"/>
                </a:cubicBezTo>
                <a:close/>
                <a:moveTo>
                  <a:pt x="3" y="247"/>
                </a:moveTo>
                <a:cubicBezTo>
                  <a:pt x="3" y="246"/>
                  <a:pt x="4" y="246"/>
                  <a:pt x="4" y="246"/>
                </a:cubicBezTo>
                <a:cubicBezTo>
                  <a:pt x="3" y="246"/>
                  <a:pt x="2" y="246"/>
                  <a:pt x="3" y="247"/>
                </a:cubicBezTo>
                <a:close/>
                <a:moveTo>
                  <a:pt x="0" y="255"/>
                </a:moveTo>
                <a:cubicBezTo>
                  <a:pt x="1" y="253"/>
                  <a:pt x="3" y="253"/>
                  <a:pt x="2" y="251"/>
                </a:cubicBezTo>
                <a:cubicBezTo>
                  <a:pt x="2" y="253"/>
                  <a:pt x="0" y="254"/>
                  <a:pt x="0" y="255"/>
                </a:cubicBezTo>
                <a:close/>
                <a:moveTo>
                  <a:pt x="30" y="271"/>
                </a:moveTo>
                <a:cubicBezTo>
                  <a:pt x="30" y="271"/>
                  <a:pt x="31" y="271"/>
                  <a:pt x="31" y="271"/>
                </a:cubicBezTo>
                <a:cubicBezTo>
                  <a:pt x="31" y="271"/>
                  <a:pt x="30" y="270"/>
                  <a:pt x="30" y="271"/>
                </a:cubicBezTo>
                <a:close/>
                <a:moveTo>
                  <a:pt x="34" y="274"/>
                </a:moveTo>
                <a:cubicBezTo>
                  <a:pt x="35" y="275"/>
                  <a:pt x="34" y="275"/>
                  <a:pt x="35" y="275"/>
                </a:cubicBezTo>
                <a:cubicBezTo>
                  <a:pt x="36" y="275"/>
                  <a:pt x="35" y="275"/>
                  <a:pt x="35" y="274"/>
                </a:cubicBezTo>
                <a:cubicBezTo>
                  <a:pt x="35" y="274"/>
                  <a:pt x="35" y="274"/>
                  <a:pt x="34" y="274"/>
                </a:cubicBezTo>
                <a:close/>
                <a:moveTo>
                  <a:pt x="3" y="254"/>
                </a:moveTo>
                <a:cubicBezTo>
                  <a:pt x="2" y="254"/>
                  <a:pt x="2" y="254"/>
                  <a:pt x="2" y="253"/>
                </a:cubicBezTo>
                <a:cubicBezTo>
                  <a:pt x="2" y="254"/>
                  <a:pt x="2" y="254"/>
                  <a:pt x="2" y="254"/>
                </a:cubicBezTo>
                <a:cubicBezTo>
                  <a:pt x="2" y="254"/>
                  <a:pt x="4" y="254"/>
                  <a:pt x="3" y="253"/>
                </a:cubicBezTo>
                <a:lnTo>
                  <a:pt x="3" y="254"/>
                </a:lnTo>
                <a:close/>
                <a:moveTo>
                  <a:pt x="27" y="271"/>
                </a:moveTo>
                <a:cubicBezTo>
                  <a:pt x="27" y="271"/>
                  <a:pt x="27" y="272"/>
                  <a:pt x="28" y="271"/>
                </a:cubicBezTo>
                <a:cubicBezTo>
                  <a:pt x="28" y="271"/>
                  <a:pt x="27" y="270"/>
                  <a:pt x="27" y="271"/>
                </a:cubicBezTo>
                <a:close/>
                <a:moveTo>
                  <a:pt x="31" y="278"/>
                </a:moveTo>
                <a:cubicBezTo>
                  <a:pt x="31" y="277"/>
                  <a:pt x="30" y="277"/>
                  <a:pt x="30" y="276"/>
                </a:cubicBezTo>
                <a:cubicBezTo>
                  <a:pt x="30" y="277"/>
                  <a:pt x="31" y="277"/>
                  <a:pt x="31" y="278"/>
                </a:cubicBezTo>
                <a:close/>
                <a:moveTo>
                  <a:pt x="31" y="281"/>
                </a:moveTo>
                <a:cubicBezTo>
                  <a:pt x="32" y="281"/>
                  <a:pt x="32" y="281"/>
                  <a:pt x="32" y="281"/>
                </a:cubicBezTo>
                <a:cubicBezTo>
                  <a:pt x="32" y="280"/>
                  <a:pt x="32" y="280"/>
                  <a:pt x="33" y="280"/>
                </a:cubicBezTo>
                <a:cubicBezTo>
                  <a:pt x="33" y="280"/>
                  <a:pt x="33" y="279"/>
                  <a:pt x="33" y="279"/>
                </a:cubicBezTo>
                <a:cubicBezTo>
                  <a:pt x="32" y="280"/>
                  <a:pt x="32" y="281"/>
                  <a:pt x="31" y="281"/>
                </a:cubicBezTo>
                <a:close/>
                <a:moveTo>
                  <a:pt x="782" y="255"/>
                </a:moveTo>
                <a:cubicBezTo>
                  <a:pt x="781" y="255"/>
                  <a:pt x="779" y="253"/>
                  <a:pt x="779" y="256"/>
                </a:cubicBezTo>
                <a:cubicBezTo>
                  <a:pt x="781" y="259"/>
                  <a:pt x="782" y="261"/>
                  <a:pt x="783" y="263"/>
                </a:cubicBezTo>
                <a:cubicBezTo>
                  <a:pt x="781" y="263"/>
                  <a:pt x="777" y="259"/>
                  <a:pt x="774" y="258"/>
                </a:cubicBezTo>
                <a:cubicBezTo>
                  <a:pt x="775" y="259"/>
                  <a:pt x="777" y="263"/>
                  <a:pt x="778" y="264"/>
                </a:cubicBezTo>
                <a:cubicBezTo>
                  <a:pt x="779" y="267"/>
                  <a:pt x="779" y="268"/>
                  <a:pt x="780" y="271"/>
                </a:cubicBezTo>
                <a:cubicBezTo>
                  <a:pt x="779" y="271"/>
                  <a:pt x="779" y="271"/>
                  <a:pt x="779" y="272"/>
                </a:cubicBezTo>
                <a:cubicBezTo>
                  <a:pt x="776" y="269"/>
                  <a:pt x="775" y="267"/>
                  <a:pt x="772" y="264"/>
                </a:cubicBezTo>
                <a:cubicBezTo>
                  <a:pt x="771" y="262"/>
                  <a:pt x="772" y="262"/>
                  <a:pt x="771" y="260"/>
                </a:cubicBezTo>
                <a:cubicBezTo>
                  <a:pt x="770" y="259"/>
                  <a:pt x="767" y="254"/>
                  <a:pt x="766" y="252"/>
                </a:cubicBezTo>
                <a:cubicBezTo>
                  <a:pt x="766" y="254"/>
                  <a:pt x="763" y="249"/>
                  <a:pt x="762" y="246"/>
                </a:cubicBezTo>
                <a:cubicBezTo>
                  <a:pt x="763" y="250"/>
                  <a:pt x="761" y="249"/>
                  <a:pt x="764" y="255"/>
                </a:cubicBezTo>
                <a:cubicBezTo>
                  <a:pt x="763" y="252"/>
                  <a:pt x="764" y="254"/>
                  <a:pt x="765" y="256"/>
                </a:cubicBezTo>
                <a:cubicBezTo>
                  <a:pt x="765" y="257"/>
                  <a:pt x="765" y="255"/>
                  <a:pt x="765" y="255"/>
                </a:cubicBezTo>
                <a:cubicBezTo>
                  <a:pt x="766" y="256"/>
                  <a:pt x="766" y="257"/>
                  <a:pt x="766" y="258"/>
                </a:cubicBezTo>
                <a:cubicBezTo>
                  <a:pt x="767" y="259"/>
                  <a:pt x="768" y="260"/>
                  <a:pt x="770" y="260"/>
                </a:cubicBezTo>
                <a:cubicBezTo>
                  <a:pt x="770" y="262"/>
                  <a:pt x="771" y="264"/>
                  <a:pt x="772" y="267"/>
                </a:cubicBezTo>
                <a:cubicBezTo>
                  <a:pt x="771" y="267"/>
                  <a:pt x="768" y="261"/>
                  <a:pt x="769" y="264"/>
                </a:cubicBezTo>
                <a:cubicBezTo>
                  <a:pt x="768" y="262"/>
                  <a:pt x="766" y="259"/>
                  <a:pt x="766" y="260"/>
                </a:cubicBezTo>
                <a:cubicBezTo>
                  <a:pt x="766" y="259"/>
                  <a:pt x="764" y="256"/>
                  <a:pt x="764" y="255"/>
                </a:cubicBezTo>
                <a:cubicBezTo>
                  <a:pt x="763" y="254"/>
                  <a:pt x="762" y="254"/>
                  <a:pt x="761" y="253"/>
                </a:cubicBezTo>
                <a:cubicBezTo>
                  <a:pt x="761" y="252"/>
                  <a:pt x="762" y="253"/>
                  <a:pt x="762" y="252"/>
                </a:cubicBezTo>
                <a:cubicBezTo>
                  <a:pt x="762" y="251"/>
                  <a:pt x="761" y="249"/>
                  <a:pt x="761" y="249"/>
                </a:cubicBezTo>
                <a:cubicBezTo>
                  <a:pt x="757" y="243"/>
                  <a:pt x="757" y="246"/>
                  <a:pt x="752" y="241"/>
                </a:cubicBezTo>
                <a:cubicBezTo>
                  <a:pt x="752" y="241"/>
                  <a:pt x="755" y="244"/>
                  <a:pt x="755" y="245"/>
                </a:cubicBezTo>
                <a:cubicBezTo>
                  <a:pt x="755" y="246"/>
                  <a:pt x="755" y="245"/>
                  <a:pt x="755" y="244"/>
                </a:cubicBezTo>
                <a:cubicBezTo>
                  <a:pt x="755" y="244"/>
                  <a:pt x="755" y="246"/>
                  <a:pt x="756" y="246"/>
                </a:cubicBezTo>
                <a:cubicBezTo>
                  <a:pt x="757" y="248"/>
                  <a:pt x="756" y="247"/>
                  <a:pt x="757" y="249"/>
                </a:cubicBezTo>
                <a:cubicBezTo>
                  <a:pt x="755" y="246"/>
                  <a:pt x="755" y="248"/>
                  <a:pt x="753" y="248"/>
                </a:cubicBezTo>
                <a:cubicBezTo>
                  <a:pt x="752" y="245"/>
                  <a:pt x="751" y="244"/>
                  <a:pt x="750" y="245"/>
                </a:cubicBezTo>
                <a:cubicBezTo>
                  <a:pt x="748" y="242"/>
                  <a:pt x="747" y="243"/>
                  <a:pt x="745" y="239"/>
                </a:cubicBezTo>
                <a:cubicBezTo>
                  <a:pt x="744" y="239"/>
                  <a:pt x="744" y="239"/>
                  <a:pt x="744" y="239"/>
                </a:cubicBezTo>
                <a:cubicBezTo>
                  <a:pt x="743" y="237"/>
                  <a:pt x="741" y="236"/>
                  <a:pt x="739" y="233"/>
                </a:cubicBezTo>
                <a:cubicBezTo>
                  <a:pt x="739" y="232"/>
                  <a:pt x="739" y="231"/>
                  <a:pt x="740" y="231"/>
                </a:cubicBezTo>
                <a:cubicBezTo>
                  <a:pt x="741" y="233"/>
                  <a:pt x="741" y="234"/>
                  <a:pt x="742" y="234"/>
                </a:cubicBezTo>
                <a:cubicBezTo>
                  <a:pt x="742" y="234"/>
                  <a:pt x="741" y="231"/>
                  <a:pt x="743" y="234"/>
                </a:cubicBezTo>
                <a:cubicBezTo>
                  <a:pt x="743" y="233"/>
                  <a:pt x="742" y="232"/>
                  <a:pt x="741" y="231"/>
                </a:cubicBezTo>
                <a:cubicBezTo>
                  <a:pt x="740" y="230"/>
                  <a:pt x="741" y="231"/>
                  <a:pt x="740" y="231"/>
                </a:cubicBezTo>
                <a:cubicBezTo>
                  <a:pt x="739" y="227"/>
                  <a:pt x="737" y="229"/>
                  <a:pt x="736" y="226"/>
                </a:cubicBezTo>
                <a:cubicBezTo>
                  <a:pt x="736" y="227"/>
                  <a:pt x="735" y="226"/>
                  <a:pt x="733" y="224"/>
                </a:cubicBezTo>
                <a:cubicBezTo>
                  <a:pt x="734" y="226"/>
                  <a:pt x="737" y="229"/>
                  <a:pt x="738" y="231"/>
                </a:cubicBezTo>
                <a:cubicBezTo>
                  <a:pt x="735" y="229"/>
                  <a:pt x="728" y="217"/>
                  <a:pt x="726" y="218"/>
                </a:cubicBezTo>
                <a:cubicBezTo>
                  <a:pt x="724" y="215"/>
                  <a:pt x="723" y="213"/>
                  <a:pt x="721" y="210"/>
                </a:cubicBezTo>
                <a:cubicBezTo>
                  <a:pt x="715" y="205"/>
                  <a:pt x="707" y="195"/>
                  <a:pt x="698" y="186"/>
                </a:cubicBezTo>
                <a:cubicBezTo>
                  <a:pt x="698" y="186"/>
                  <a:pt x="701" y="188"/>
                  <a:pt x="700" y="188"/>
                </a:cubicBezTo>
                <a:cubicBezTo>
                  <a:pt x="696" y="184"/>
                  <a:pt x="693" y="182"/>
                  <a:pt x="688" y="177"/>
                </a:cubicBezTo>
                <a:cubicBezTo>
                  <a:pt x="689" y="178"/>
                  <a:pt x="690" y="178"/>
                  <a:pt x="690" y="177"/>
                </a:cubicBezTo>
                <a:cubicBezTo>
                  <a:pt x="689" y="176"/>
                  <a:pt x="689" y="176"/>
                  <a:pt x="689" y="176"/>
                </a:cubicBezTo>
                <a:cubicBezTo>
                  <a:pt x="687" y="174"/>
                  <a:pt x="689" y="177"/>
                  <a:pt x="688" y="177"/>
                </a:cubicBezTo>
                <a:cubicBezTo>
                  <a:pt x="686" y="175"/>
                  <a:pt x="687" y="175"/>
                  <a:pt x="686" y="174"/>
                </a:cubicBezTo>
                <a:cubicBezTo>
                  <a:pt x="684" y="172"/>
                  <a:pt x="686" y="174"/>
                  <a:pt x="684" y="173"/>
                </a:cubicBezTo>
                <a:cubicBezTo>
                  <a:pt x="683" y="172"/>
                  <a:pt x="682" y="169"/>
                  <a:pt x="681" y="170"/>
                </a:cubicBezTo>
                <a:cubicBezTo>
                  <a:pt x="680" y="169"/>
                  <a:pt x="681" y="169"/>
                  <a:pt x="681" y="169"/>
                </a:cubicBezTo>
                <a:cubicBezTo>
                  <a:pt x="680" y="168"/>
                  <a:pt x="679" y="168"/>
                  <a:pt x="678" y="168"/>
                </a:cubicBezTo>
                <a:cubicBezTo>
                  <a:pt x="676" y="165"/>
                  <a:pt x="672" y="163"/>
                  <a:pt x="672" y="161"/>
                </a:cubicBezTo>
                <a:cubicBezTo>
                  <a:pt x="670" y="160"/>
                  <a:pt x="662" y="154"/>
                  <a:pt x="657" y="149"/>
                </a:cubicBezTo>
                <a:cubicBezTo>
                  <a:pt x="660" y="152"/>
                  <a:pt x="654" y="146"/>
                  <a:pt x="654" y="146"/>
                </a:cubicBezTo>
                <a:cubicBezTo>
                  <a:pt x="653" y="145"/>
                  <a:pt x="653" y="145"/>
                  <a:pt x="652" y="145"/>
                </a:cubicBezTo>
                <a:cubicBezTo>
                  <a:pt x="648" y="142"/>
                  <a:pt x="644" y="139"/>
                  <a:pt x="645" y="138"/>
                </a:cubicBezTo>
                <a:cubicBezTo>
                  <a:pt x="641" y="135"/>
                  <a:pt x="641" y="135"/>
                  <a:pt x="641" y="135"/>
                </a:cubicBezTo>
                <a:cubicBezTo>
                  <a:pt x="642" y="137"/>
                  <a:pt x="641" y="136"/>
                  <a:pt x="640" y="136"/>
                </a:cubicBezTo>
                <a:cubicBezTo>
                  <a:pt x="637" y="133"/>
                  <a:pt x="636" y="133"/>
                  <a:pt x="633" y="130"/>
                </a:cubicBezTo>
                <a:cubicBezTo>
                  <a:pt x="633" y="130"/>
                  <a:pt x="632" y="129"/>
                  <a:pt x="633" y="129"/>
                </a:cubicBezTo>
                <a:cubicBezTo>
                  <a:pt x="629" y="126"/>
                  <a:pt x="631" y="129"/>
                  <a:pt x="629" y="128"/>
                </a:cubicBezTo>
                <a:cubicBezTo>
                  <a:pt x="628" y="126"/>
                  <a:pt x="625" y="124"/>
                  <a:pt x="622" y="123"/>
                </a:cubicBezTo>
                <a:cubicBezTo>
                  <a:pt x="626" y="124"/>
                  <a:pt x="620" y="120"/>
                  <a:pt x="618" y="120"/>
                </a:cubicBezTo>
                <a:cubicBezTo>
                  <a:pt x="618" y="120"/>
                  <a:pt x="620" y="122"/>
                  <a:pt x="621" y="122"/>
                </a:cubicBezTo>
                <a:cubicBezTo>
                  <a:pt x="623" y="124"/>
                  <a:pt x="615" y="119"/>
                  <a:pt x="617" y="119"/>
                </a:cubicBezTo>
                <a:cubicBezTo>
                  <a:pt x="614" y="117"/>
                  <a:pt x="614" y="117"/>
                  <a:pt x="614" y="117"/>
                </a:cubicBezTo>
                <a:cubicBezTo>
                  <a:pt x="613" y="116"/>
                  <a:pt x="614" y="118"/>
                  <a:pt x="611" y="116"/>
                </a:cubicBezTo>
                <a:cubicBezTo>
                  <a:pt x="611" y="116"/>
                  <a:pt x="613" y="116"/>
                  <a:pt x="612" y="115"/>
                </a:cubicBezTo>
                <a:cubicBezTo>
                  <a:pt x="610" y="114"/>
                  <a:pt x="612" y="116"/>
                  <a:pt x="610" y="115"/>
                </a:cubicBezTo>
                <a:cubicBezTo>
                  <a:pt x="607" y="112"/>
                  <a:pt x="602" y="111"/>
                  <a:pt x="596" y="106"/>
                </a:cubicBezTo>
                <a:cubicBezTo>
                  <a:pt x="596" y="106"/>
                  <a:pt x="595" y="106"/>
                  <a:pt x="595" y="105"/>
                </a:cubicBezTo>
                <a:cubicBezTo>
                  <a:pt x="594" y="105"/>
                  <a:pt x="594" y="105"/>
                  <a:pt x="594" y="106"/>
                </a:cubicBezTo>
                <a:cubicBezTo>
                  <a:pt x="587" y="101"/>
                  <a:pt x="583" y="99"/>
                  <a:pt x="576" y="95"/>
                </a:cubicBezTo>
                <a:cubicBezTo>
                  <a:pt x="573" y="94"/>
                  <a:pt x="576" y="96"/>
                  <a:pt x="575" y="96"/>
                </a:cubicBezTo>
                <a:cubicBezTo>
                  <a:pt x="575" y="95"/>
                  <a:pt x="571" y="94"/>
                  <a:pt x="571" y="94"/>
                </a:cubicBezTo>
                <a:cubicBezTo>
                  <a:pt x="568" y="92"/>
                  <a:pt x="566" y="90"/>
                  <a:pt x="562" y="88"/>
                </a:cubicBezTo>
                <a:cubicBezTo>
                  <a:pt x="555" y="85"/>
                  <a:pt x="548" y="82"/>
                  <a:pt x="540" y="79"/>
                </a:cubicBezTo>
                <a:cubicBezTo>
                  <a:pt x="540" y="78"/>
                  <a:pt x="540" y="78"/>
                  <a:pt x="540" y="78"/>
                </a:cubicBezTo>
                <a:cubicBezTo>
                  <a:pt x="537" y="77"/>
                  <a:pt x="535" y="76"/>
                  <a:pt x="533" y="75"/>
                </a:cubicBezTo>
                <a:cubicBezTo>
                  <a:pt x="530" y="74"/>
                  <a:pt x="529" y="74"/>
                  <a:pt x="526" y="73"/>
                </a:cubicBezTo>
                <a:cubicBezTo>
                  <a:pt x="526" y="72"/>
                  <a:pt x="526" y="72"/>
                  <a:pt x="526" y="72"/>
                </a:cubicBezTo>
                <a:cubicBezTo>
                  <a:pt x="521" y="71"/>
                  <a:pt x="517" y="70"/>
                  <a:pt x="514" y="68"/>
                </a:cubicBezTo>
                <a:cubicBezTo>
                  <a:pt x="510" y="68"/>
                  <a:pt x="504" y="65"/>
                  <a:pt x="502" y="64"/>
                </a:cubicBezTo>
                <a:cubicBezTo>
                  <a:pt x="500" y="63"/>
                  <a:pt x="502" y="65"/>
                  <a:pt x="502" y="65"/>
                </a:cubicBezTo>
                <a:cubicBezTo>
                  <a:pt x="497" y="64"/>
                  <a:pt x="493" y="62"/>
                  <a:pt x="488" y="60"/>
                </a:cubicBezTo>
                <a:cubicBezTo>
                  <a:pt x="485" y="60"/>
                  <a:pt x="481" y="60"/>
                  <a:pt x="480" y="59"/>
                </a:cubicBezTo>
                <a:cubicBezTo>
                  <a:pt x="483" y="59"/>
                  <a:pt x="485" y="60"/>
                  <a:pt x="484" y="59"/>
                </a:cubicBezTo>
                <a:cubicBezTo>
                  <a:pt x="482" y="58"/>
                  <a:pt x="480" y="59"/>
                  <a:pt x="480" y="58"/>
                </a:cubicBezTo>
                <a:cubicBezTo>
                  <a:pt x="479" y="58"/>
                  <a:pt x="479" y="58"/>
                  <a:pt x="479" y="59"/>
                </a:cubicBezTo>
                <a:cubicBezTo>
                  <a:pt x="474" y="58"/>
                  <a:pt x="470" y="57"/>
                  <a:pt x="468" y="56"/>
                </a:cubicBezTo>
                <a:cubicBezTo>
                  <a:pt x="466" y="56"/>
                  <a:pt x="469" y="57"/>
                  <a:pt x="464" y="56"/>
                </a:cubicBezTo>
                <a:cubicBezTo>
                  <a:pt x="465" y="55"/>
                  <a:pt x="461" y="54"/>
                  <a:pt x="459" y="54"/>
                </a:cubicBezTo>
                <a:cubicBezTo>
                  <a:pt x="459" y="54"/>
                  <a:pt x="459" y="54"/>
                  <a:pt x="458" y="54"/>
                </a:cubicBezTo>
                <a:cubicBezTo>
                  <a:pt x="458" y="54"/>
                  <a:pt x="459" y="54"/>
                  <a:pt x="461" y="54"/>
                </a:cubicBezTo>
                <a:cubicBezTo>
                  <a:pt x="461" y="53"/>
                  <a:pt x="460" y="53"/>
                  <a:pt x="458" y="53"/>
                </a:cubicBezTo>
                <a:cubicBezTo>
                  <a:pt x="457" y="53"/>
                  <a:pt x="456" y="53"/>
                  <a:pt x="456" y="54"/>
                </a:cubicBezTo>
                <a:cubicBezTo>
                  <a:pt x="453" y="53"/>
                  <a:pt x="452" y="52"/>
                  <a:pt x="450" y="52"/>
                </a:cubicBezTo>
                <a:cubicBezTo>
                  <a:pt x="448" y="51"/>
                  <a:pt x="451" y="52"/>
                  <a:pt x="450" y="52"/>
                </a:cubicBezTo>
                <a:cubicBezTo>
                  <a:pt x="442" y="51"/>
                  <a:pt x="434" y="51"/>
                  <a:pt x="428" y="49"/>
                </a:cubicBezTo>
                <a:cubicBezTo>
                  <a:pt x="426" y="49"/>
                  <a:pt x="429" y="50"/>
                  <a:pt x="427" y="50"/>
                </a:cubicBezTo>
                <a:cubicBezTo>
                  <a:pt x="424" y="50"/>
                  <a:pt x="424" y="49"/>
                  <a:pt x="426" y="49"/>
                </a:cubicBezTo>
                <a:cubicBezTo>
                  <a:pt x="426" y="48"/>
                  <a:pt x="425" y="49"/>
                  <a:pt x="423" y="48"/>
                </a:cubicBezTo>
                <a:cubicBezTo>
                  <a:pt x="423" y="49"/>
                  <a:pt x="423" y="49"/>
                  <a:pt x="423" y="49"/>
                </a:cubicBezTo>
                <a:cubicBezTo>
                  <a:pt x="416" y="48"/>
                  <a:pt x="410" y="48"/>
                  <a:pt x="402" y="48"/>
                </a:cubicBezTo>
                <a:cubicBezTo>
                  <a:pt x="404" y="47"/>
                  <a:pt x="401" y="47"/>
                  <a:pt x="397" y="47"/>
                </a:cubicBezTo>
                <a:cubicBezTo>
                  <a:pt x="397" y="46"/>
                  <a:pt x="397" y="46"/>
                  <a:pt x="397" y="46"/>
                </a:cubicBezTo>
                <a:cubicBezTo>
                  <a:pt x="394" y="47"/>
                  <a:pt x="393" y="46"/>
                  <a:pt x="391" y="46"/>
                </a:cubicBezTo>
                <a:cubicBezTo>
                  <a:pt x="389" y="46"/>
                  <a:pt x="395" y="47"/>
                  <a:pt x="393" y="48"/>
                </a:cubicBezTo>
                <a:cubicBezTo>
                  <a:pt x="390" y="47"/>
                  <a:pt x="390" y="47"/>
                  <a:pt x="388" y="47"/>
                </a:cubicBezTo>
                <a:cubicBezTo>
                  <a:pt x="386" y="47"/>
                  <a:pt x="388" y="47"/>
                  <a:pt x="388" y="48"/>
                </a:cubicBezTo>
                <a:cubicBezTo>
                  <a:pt x="385" y="48"/>
                  <a:pt x="385" y="47"/>
                  <a:pt x="382" y="48"/>
                </a:cubicBezTo>
                <a:cubicBezTo>
                  <a:pt x="382" y="47"/>
                  <a:pt x="383" y="47"/>
                  <a:pt x="384" y="47"/>
                </a:cubicBezTo>
                <a:cubicBezTo>
                  <a:pt x="383" y="47"/>
                  <a:pt x="380" y="48"/>
                  <a:pt x="380" y="47"/>
                </a:cubicBezTo>
                <a:cubicBezTo>
                  <a:pt x="379" y="47"/>
                  <a:pt x="380" y="48"/>
                  <a:pt x="377" y="48"/>
                </a:cubicBezTo>
                <a:cubicBezTo>
                  <a:pt x="376" y="47"/>
                  <a:pt x="377" y="47"/>
                  <a:pt x="376" y="47"/>
                </a:cubicBezTo>
                <a:cubicBezTo>
                  <a:pt x="375" y="47"/>
                  <a:pt x="371" y="48"/>
                  <a:pt x="375" y="48"/>
                </a:cubicBezTo>
                <a:cubicBezTo>
                  <a:pt x="374" y="48"/>
                  <a:pt x="373" y="49"/>
                  <a:pt x="371" y="49"/>
                </a:cubicBezTo>
                <a:cubicBezTo>
                  <a:pt x="372" y="48"/>
                  <a:pt x="370" y="48"/>
                  <a:pt x="371" y="47"/>
                </a:cubicBezTo>
                <a:cubicBezTo>
                  <a:pt x="370" y="47"/>
                  <a:pt x="367" y="48"/>
                  <a:pt x="368" y="47"/>
                </a:cubicBezTo>
                <a:cubicBezTo>
                  <a:pt x="365" y="48"/>
                  <a:pt x="363" y="48"/>
                  <a:pt x="361" y="48"/>
                </a:cubicBezTo>
                <a:cubicBezTo>
                  <a:pt x="361" y="47"/>
                  <a:pt x="362" y="47"/>
                  <a:pt x="363" y="47"/>
                </a:cubicBezTo>
                <a:cubicBezTo>
                  <a:pt x="363" y="47"/>
                  <a:pt x="361" y="47"/>
                  <a:pt x="359" y="47"/>
                </a:cubicBezTo>
                <a:cubicBezTo>
                  <a:pt x="358" y="48"/>
                  <a:pt x="355" y="48"/>
                  <a:pt x="351" y="48"/>
                </a:cubicBezTo>
                <a:cubicBezTo>
                  <a:pt x="351" y="49"/>
                  <a:pt x="354" y="48"/>
                  <a:pt x="354" y="49"/>
                </a:cubicBezTo>
                <a:cubicBezTo>
                  <a:pt x="350" y="50"/>
                  <a:pt x="351" y="49"/>
                  <a:pt x="348" y="49"/>
                </a:cubicBezTo>
                <a:cubicBezTo>
                  <a:pt x="350" y="50"/>
                  <a:pt x="344" y="50"/>
                  <a:pt x="342" y="50"/>
                </a:cubicBezTo>
                <a:cubicBezTo>
                  <a:pt x="340" y="50"/>
                  <a:pt x="343" y="50"/>
                  <a:pt x="341" y="51"/>
                </a:cubicBezTo>
                <a:cubicBezTo>
                  <a:pt x="336" y="52"/>
                  <a:pt x="334" y="52"/>
                  <a:pt x="332" y="51"/>
                </a:cubicBezTo>
                <a:cubicBezTo>
                  <a:pt x="334" y="50"/>
                  <a:pt x="335" y="51"/>
                  <a:pt x="335" y="51"/>
                </a:cubicBezTo>
                <a:cubicBezTo>
                  <a:pt x="336" y="51"/>
                  <a:pt x="336" y="51"/>
                  <a:pt x="336" y="51"/>
                </a:cubicBezTo>
                <a:cubicBezTo>
                  <a:pt x="336" y="50"/>
                  <a:pt x="334" y="51"/>
                  <a:pt x="335" y="50"/>
                </a:cubicBezTo>
                <a:cubicBezTo>
                  <a:pt x="331" y="51"/>
                  <a:pt x="331" y="51"/>
                  <a:pt x="331" y="52"/>
                </a:cubicBezTo>
                <a:cubicBezTo>
                  <a:pt x="330" y="51"/>
                  <a:pt x="326" y="51"/>
                  <a:pt x="326" y="52"/>
                </a:cubicBezTo>
                <a:cubicBezTo>
                  <a:pt x="323" y="53"/>
                  <a:pt x="325" y="52"/>
                  <a:pt x="326" y="51"/>
                </a:cubicBezTo>
                <a:cubicBezTo>
                  <a:pt x="326" y="51"/>
                  <a:pt x="322" y="52"/>
                  <a:pt x="321" y="53"/>
                </a:cubicBezTo>
                <a:cubicBezTo>
                  <a:pt x="321" y="53"/>
                  <a:pt x="322" y="53"/>
                  <a:pt x="323" y="53"/>
                </a:cubicBezTo>
                <a:cubicBezTo>
                  <a:pt x="321" y="53"/>
                  <a:pt x="315" y="54"/>
                  <a:pt x="316" y="55"/>
                </a:cubicBezTo>
                <a:cubicBezTo>
                  <a:pt x="314" y="56"/>
                  <a:pt x="314" y="55"/>
                  <a:pt x="312" y="55"/>
                </a:cubicBezTo>
                <a:cubicBezTo>
                  <a:pt x="313" y="55"/>
                  <a:pt x="314" y="54"/>
                  <a:pt x="315" y="54"/>
                </a:cubicBezTo>
                <a:cubicBezTo>
                  <a:pt x="317" y="53"/>
                  <a:pt x="317" y="53"/>
                  <a:pt x="320" y="52"/>
                </a:cubicBezTo>
                <a:cubicBezTo>
                  <a:pt x="319" y="52"/>
                  <a:pt x="314" y="54"/>
                  <a:pt x="313" y="54"/>
                </a:cubicBezTo>
                <a:cubicBezTo>
                  <a:pt x="310" y="54"/>
                  <a:pt x="314" y="54"/>
                  <a:pt x="312" y="55"/>
                </a:cubicBezTo>
                <a:cubicBezTo>
                  <a:pt x="308" y="56"/>
                  <a:pt x="308" y="56"/>
                  <a:pt x="304" y="57"/>
                </a:cubicBezTo>
                <a:cubicBezTo>
                  <a:pt x="305" y="57"/>
                  <a:pt x="307" y="57"/>
                  <a:pt x="307" y="56"/>
                </a:cubicBezTo>
                <a:cubicBezTo>
                  <a:pt x="305" y="56"/>
                  <a:pt x="302" y="58"/>
                  <a:pt x="302" y="58"/>
                </a:cubicBezTo>
                <a:cubicBezTo>
                  <a:pt x="299" y="59"/>
                  <a:pt x="304" y="57"/>
                  <a:pt x="301" y="58"/>
                </a:cubicBezTo>
                <a:cubicBezTo>
                  <a:pt x="301" y="57"/>
                  <a:pt x="304" y="57"/>
                  <a:pt x="303" y="57"/>
                </a:cubicBezTo>
                <a:cubicBezTo>
                  <a:pt x="303" y="57"/>
                  <a:pt x="298" y="58"/>
                  <a:pt x="297" y="58"/>
                </a:cubicBezTo>
                <a:cubicBezTo>
                  <a:pt x="298" y="59"/>
                  <a:pt x="301" y="57"/>
                  <a:pt x="301" y="58"/>
                </a:cubicBezTo>
                <a:cubicBezTo>
                  <a:pt x="296" y="59"/>
                  <a:pt x="295" y="60"/>
                  <a:pt x="292" y="60"/>
                </a:cubicBezTo>
                <a:cubicBezTo>
                  <a:pt x="290" y="61"/>
                  <a:pt x="289" y="61"/>
                  <a:pt x="289" y="62"/>
                </a:cubicBezTo>
                <a:cubicBezTo>
                  <a:pt x="288" y="62"/>
                  <a:pt x="283" y="62"/>
                  <a:pt x="283" y="63"/>
                </a:cubicBezTo>
                <a:cubicBezTo>
                  <a:pt x="279" y="65"/>
                  <a:pt x="279" y="64"/>
                  <a:pt x="276" y="65"/>
                </a:cubicBezTo>
                <a:cubicBezTo>
                  <a:pt x="274" y="66"/>
                  <a:pt x="277" y="66"/>
                  <a:pt x="276" y="66"/>
                </a:cubicBezTo>
                <a:cubicBezTo>
                  <a:pt x="273" y="67"/>
                  <a:pt x="273" y="67"/>
                  <a:pt x="273" y="67"/>
                </a:cubicBezTo>
                <a:cubicBezTo>
                  <a:pt x="275" y="65"/>
                  <a:pt x="264" y="71"/>
                  <a:pt x="260" y="71"/>
                </a:cubicBezTo>
                <a:cubicBezTo>
                  <a:pt x="259" y="72"/>
                  <a:pt x="259" y="72"/>
                  <a:pt x="259" y="73"/>
                </a:cubicBezTo>
                <a:cubicBezTo>
                  <a:pt x="257" y="73"/>
                  <a:pt x="254" y="74"/>
                  <a:pt x="253" y="75"/>
                </a:cubicBezTo>
                <a:cubicBezTo>
                  <a:pt x="253" y="75"/>
                  <a:pt x="253" y="75"/>
                  <a:pt x="253" y="74"/>
                </a:cubicBezTo>
                <a:cubicBezTo>
                  <a:pt x="248" y="77"/>
                  <a:pt x="246" y="78"/>
                  <a:pt x="239" y="81"/>
                </a:cubicBezTo>
                <a:cubicBezTo>
                  <a:pt x="240" y="80"/>
                  <a:pt x="244" y="78"/>
                  <a:pt x="245" y="78"/>
                </a:cubicBezTo>
                <a:cubicBezTo>
                  <a:pt x="244" y="78"/>
                  <a:pt x="244" y="76"/>
                  <a:pt x="243" y="77"/>
                </a:cubicBezTo>
                <a:cubicBezTo>
                  <a:pt x="243" y="77"/>
                  <a:pt x="242" y="76"/>
                  <a:pt x="243" y="75"/>
                </a:cubicBezTo>
                <a:cubicBezTo>
                  <a:pt x="244" y="75"/>
                  <a:pt x="244" y="75"/>
                  <a:pt x="245" y="75"/>
                </a:cubicBezTo>
                <a:cubicBezTo>
                  <a:pt x="247" y="74"/>
                  <a:pt x="243" y="74"/>
                  <a:pt x="246" y="73"/>
                </a:cubicBezTo>
                <a:cubicBezTo>
                  <a:pt x="245" y="73"/>
                  <a:pt x="244" y="74"/>
                  <a:pt x="243" y="75"/>
                </a:cubicBezTo>
                <a:cubicBezTo>
                  <a:pt x="243" y="73"/>
                  <a:pt x="250" y="71"/>
                  <a:pt x="252" y="71"/>
                </a:cubicBezTo>
                <a:cubicBezTo>
                  <a:pt x="254" y="70"/>
                  <a:pt x="251" y="70"/>
                  <a:pt x="254" y="69"/>
                </a:cubicBezTo>
                <a:cubicBezTo>
                  <a:pt x="247" y="70"/>
                  <a:pt x="242" y="74"/>
                  <a:pt x="237" y="76"/>
                </a:cubicBezTo>
                <a:cubicBezTo>
                  <a:pt x="236" y="76"/>
                  <a:pt x="237" y="76"/>
                  <a:pt x="237" y="76"/>
                </a:cubicBezTo>
                <a:cubicBezTo>
                  <a:pt x="235" y="77"/>
                  <a:pt x="233" y="78"/>
                  <a:pt x="233" y="78"/>
                </a:cubicBezTo>
                <a:cubicBezTo>
                  <a:pt x="234" y="77"/>
                  <a:pt x="235" y="77"/>
                  <a:pt x="235" y="76"/>
                </a:cubicBezTo>
                <a:cubicBezTo>
                  <a:pt x="232" y="77"/>
                  <a:pt x="234" y="77"/>
                  <a:pt x="231" y="78"/>
                </a:cubicBezTo>
                <a:cubicBezTo>
                  <a:pt x="229" y="78"/>
                  <a:pt x="231" y="77"/>
                  <a:pt x="227" y="79"/>
                </a:cubicBezTo>
                <a:cubicBezTo>
                  <a:pt x="227" y="78"/>
                  <a:pt x="230" y="77"/>
                  <a:pt x="231" y="76"/>
                </a:cubicBezTo>
                <a:cubicBezTo>
                  <a:pt x="229" y="77"/>
                  <a:pt x="228" y="77"/>
                  <a:pt x="224" y="79"/>
                </a:cubicBezTo>
                <a:cubicBezTo>
                  <a:pt x="227" y="76"/>
                  <a:pt x="236" y="73"/>
                  <a:pt x="233" y="72"/>
                </a:cubicBezTo>
                <a:cubicBezTo>
                  <a:pt x="233" y="72"/>
                  <a:pt x="231" y="72"/>
                  <a:pt x="231" y="72"/>
                </a:cubicBezTo>
                <a:cubicBezTo>
                  <a:pt x="229" y="73"/>
                  <a:pt x="233" y="72"/>
                  <a:pt x="230" y="73"/>
                </a:cubicBezTo>
                <a:cubicBezTo>
                  <a:pt x="230" y="73"/>
                  <a:pt x="232" y="73"/>
                  <a:pt x="232" y="73"/>
                </a:cubicBezTo>
                <a:cubicBezTo>
                  <a:pt x="227" y="76"/>
                  <a:pt x="222" y="80"/>
                  <a:pt x="219" y="80"/>
                </a:cubicBezTo>
                <a:cubicBezTo>
                  <a:pt x="223" y="79"/>
                  <a:pt x="216" y="80"/>
                  <a:pt x="222" y="77"/>
                </a:cubicBezTo>
                <a:cubicBezTo>
                  <a:pt x="221" y="76"/>
                  <a:pt x="216" y="78"/>
                  <a:pt x="218" y="76"/>
                </a:cubicBezTo>
                <a:cubicBezTo>
                  <a:pt x="217" y="77"/>
                  <a:pt x="210" y="80"/>
                  <a:pt x="210" y="82"/>
                </a:cubicBezTo>
                <a:cubicBezTo>
                  <a:pt x="205" y="84"/>
                  <a:pt x="210" y="81"/>
                  <a:pt x="203" y="85"/>
                </a:cubicBezTo>
                <a:cubicBezTo>
                  <a:pt x="207" y="83"/>
                  <a:pt x="205" y="85"/>
                  <a:pt x="206" y="85"/>
                </a:cubicBezTo>
                <a:cubicBezTo>
                  <a:pt x="203" y="87"/>
                  <a:pt x="205" y="85"/>
                  <a:pt x="204" y="85"/>
                </a:cubicBezTo>
                <a:cubicBezTo>
                  <a:pt x="202" y="86"/>
                  <a:pt x="201" y="88"/>
                  <a:pt x="199" y="88"/>
                </a:cubicBezTo>
                <a:cubicBezTo>
                  <a:pt x="199" y="89"/>
                  <a:pt x="199" y="89"/>
                  <a:pt x="198" y="89"/>
                </a:cubicBezTo>
                <a:cubicBezTo>
                  <a:pt x="200" y="89"/>
                  <a:pt x="202" y="86"/>
                  <a:pt x="203" y="86"/>
                </a:cubicBezTo>
                <a:cubicBezTo>
                  <a:pt x="204" y="87"/>
                  <a:pt x="202" y="88"/>
                  <a:pt x="201" y="88"/>
                </a:cubicBezTo>
                <a:cubicBezTo>
                  <a:pt x="201" y="89"/>
                  <a:pt x="205" y="87"/>
                  <a:pt x="202" y="89"/>
                </a:cubicBezTo>
                <a:cubicBezTo>
                  <a:pt x="202" y="89"/>
                  <a:pt x="204" y="88"/>
                  <a:pt x="205" y="87"/>
                </a:cubicBezTo>
                <a:cubicBezTo>
                  <a:pt x="203" y="89"/>
                  <a:pt x="198" y="91"/>
                  <a:pt x="198" y="92"/>
                </a:cubicBezTo>
                <a:cubicBezTo>
                  <a:pt x="198" y="92"/>
                  <a:pt x="198" y="91"/>
                  <a:pt x="195" y="93"/>
                </a:cubicBezTo>
                <a:cubicBezTo>
                  <a:pt x="195" y="92"/>
                  <a:pt x="196" y="92"/>
                  <a:pt x="197" y="91"/>
                </a:cubicBezTo>
                <a:cubicBezTo>
                  <a:pt x="196" y="91"/>
                  <a:pt x="194" y="92"/>
                  <a:pt x="192" y="94"/>
                </a:cubicBezTo>
                <a:cubicBezTo>
                  <a:pt x="191" y="94"/>
                  <a:pt x="190" y="94"/>
                  <a:pt x="190" y="93"/>
                </a:cubicBezTo>
                <a:cubicBezTo>
                  <a:pt x="187" y="95"/>
                  <a:pt x="190" y="94"/>
                  <a:pt x="187" y="96"/>
                </a:cubicBezTo>
                <a:cubicBezTo>
                  <a:pt x="189" y="94"/>
                  <a:pt x="184" y="97"/>
                  <a:pt x="184" y="96"/>
                </a:cubicBezTo>
                <a:cubicBezTo>
                  <a:pt x="182" y="98"/>
                  <a:pt x="180" y="99"/>
                  <a:pt x="179" y="100"/>
                </a:cubicBezTo>
                <a:cubicBezTo>
                  <a:pt x="179" y="99"/>
                  <a:pt x="179" y="98"/>
                  <a:pt x="181" y="98"/>
                </a:cubicBezTo>
                <a:cubicBezTo>
                  <a:pt x="184" y="96"/>
                  <a:pt x="180" y="98"/>
                  <a:pt x="180" y="97"/>
                </a:cubicBezTo>
                <a:cubicBezTo>
                  <a:pt x="184" y="95"/>
                  <a:pt x="186" y="93"/>
                  <a:pt x="191" y="90"/>
                </a:cubicBezTo>
                <a:cubicBezTo>
                  <a:pt x="188" y="92"/>
                  <a:pt x="189" y="92"/>
                  <a:pt x="192" y="90"/>
                </a:cubicBezTo>
                <a:cubicBezTo>
                  <a:pt x="194" y="88"/>
                  <a:pt x="194" y="88"/>
                  <a:pt x="198" y="86"/>
                </a:cubicBezTo>
                <a:cubicBezTo>
                  <a:pt x="200" y="85"/>
                  <a:pt x="196" y="86"/>
                  <a:pt x="200" y="84"/>
                </a:cubicBezTo>
                <a:cubicBezTo>
                  <a:pt x="199" y="85"/>
                  <a:pt x="204" y="82"/>
                  <a:pt x="204" y="84"/>
                </a:cubicBezTo>
                <a:cubicBezTo>
                  <a:pt x="204" y="84"/>
                  <a:pt x="206" y="83"/>
                  <a:pt x="208" y="82"/>
                </a:cubicBezTo>
                <a:cubicBezTo>
                  <a:pt x="208" y="81"/>
                  <a:pt x="209" y="81"/>
                  <a:pt x="209" y="81"/>
                </a:cubicBezTo>
                <a:cubicBezTo>
                  <a:pt x="209" y="80"/>
                  <a:pt x="205" y="82"/>
                  <a:pt x="207" y="82"/>
                </a:cubicBezTo>
                <a:cubicBezTo>
                  <a:pt x="205" y="83"/>
                  <a:pt x="203" y="84"/>
                  <a:pt x="203" y="83"/>
                </a:cubicBezTo>
                <a:cubicBezTo>
                  <a:pt x="206" y="81"/>
                  <a:pt x="206" y="81"/>
                  <a:pt x="206" y="81"/>
                </a:cubicBezTo>
                <a:cubicBezTo>
                  <a:pt x="206" y="81"/>
                  <a:pt x="205" y="82"/>
                  <a:pt x="206" y="82"/>
                </a:cubicBezTo>
                <a:cubicBezTo>
                  <a:pt x="208" y="81"/>
                  <a:pt x="207" y="81"/>
                  <a:pt x="207" y="80"/>
                </a:cubicBezTo>
                <a:cubicBezTo>
                  <a:pt x="208" y="79"/>
                  <a:pt x="209" y="80"/>
                  <a:pt x="210" y="79"/>
                </a:cubicBezTo>
                <a:cubicBezTo>
                  <a:pt x="212" y="78"/>
                  <a:pt x="209" y="81"/>
                  <a:pt x="213" y="79"/>
                </a:cubicBezTo>
                <a:cubicBezTo>
                  <a:pt x="215" y="78"/>
                  <a:pt x="214" y="77"/>
                  <a:pt x="216" y="77"/>
                </a:cubicBezTo>
                <a:cubicBezTo>
                  <a:pt x="218" y="75"/>
                  <a:pt x="218" y="73"/>
                  <a:pt x="217" y="73"/>
                </a:cubicBezTo>
                <a:cubicBezTo>
                  <a:pt x="216" y="74"/>
                  <a:pt x="216" y="74"/>
                  <a:pt x="213" y="75"/>
                </a:cubicBezTo>
                <a:cubicBezTo>
                  <a:pt x="213" y="74"/>
                  <a:pt x="213" y="74"/>
                  <a:pt x="213" y="74"/>
                </a:cubicBezTo>
                <a:cubicBezTo>
                  <a:pt x="219" y="70"/>
                  <a:pt x="218" y="72"/>
                  <a:pt x="221" y="70"/>
                </a:cubicBezTo>
                <a:cubicBezTo>
                  <a:pt x="222" y="70"/>
                  <a:pt x="220" y="71"/>
                  <a:pt x="219" y="72"/>
                </a:cubicBezTo>
                <a:cubicBezTo>
                  <a:pt x="218" y="73"/>
                  <a:pt x="221" y="71"/>
                  <a:pt x="219" y="73"/>
                </a:cubicBezTo>
                <a:cubicBezTo>
                  <a:pt x="219" y="73"/>
                  <a:pt x="223" y="71"/>
                  <a:pt x="222" y="72"/>
                </a:cubicBezTo>
                <a:cubicBezTo>
                  <a:pt x="224" y="71"/>
                  <a:pt x="221" y="72"/>
                  <a:pt x="221" y="71"/>
                </a:cubicBezTo>
                <a:cubicBezTo>
                  <a:pt x="224" y="70"/>
                  <a:pt x="221" y="70"/>
                  <a:pt x="224" y="68"/>
                </a:cubicBezTo>
                <a:cubicBezTo>
                  <a:pt x="224" y="68"/>
                  <a:pt x="224" y="68"/>
                  <a:pt x="224" y="68"/>
                </a:cubicBezTo>
                <a:cubicBezTo>
                  <a:pt x="223" y="68"/>
                  <a:pt x="223" y="69"/>
                  <a:pt x="221" y="70"/>
                </a:cubicBezTo>
                <a:cubicBezTo>
                  <a:pt x="224" y="66"/>
                  <a:pt x="231" y="66"/>
                  <a:pt x="235" y="63"/>
                </a:cubicBezTo>
                <a:cubicBezTo>
                  <a:pt x="234" y="63"/>
                  <a:pt x="233" y="64"/>
                  <a:pt x="234" y="62"/>
                </a:cubicBezTo>
                <a:cubicBezTo>
                  <a:pt x="231" y="63"/>
                  <a:pt x="234" y="63"/>
                  <a:pt x="231" y="64"/>
                </a:cubicBezTo>
                <a:cubicBezTo>
                  <a:pt x="233" y="63"/>
                  <a:pt x="232" y="63"/>
                  <a:pt x="234" y="61"/>
                </a:cubicBezTo>
                <a:cubicBezTo>
                  <a:pt x="236" y="60"/>
                  <a:pt x="235" y="61"/>
                  <a:pt x="234" y="61"/>
                </a:cubicBezTo>
                <a:cubicBezTo>
                  <a:pt x="235" y="61"/>
                  <a:pt x="236" y="61"/>
                  <a:pt x="236" y="62"/>
                </a:cubicBezTo>
                <a:cubicBezTo>
                  <a:pt x="239" y="60"/>
                  <a:pt x="239" y="60"/>
                  <a:pt x="241" y="59"/>
                </a:cubicBezTo>
                <a:cubicBezTo>
                  <a:pt x="240" y="60"/>
                  <a:pt x="244" y="58"/>
                  <a:pt x="245" y="58"/>
                </a:cubicBezTo>
                <a:cubicBezTo>
                  <a:pt x="248" y="57"/>
                  <a:pt x="244" y="57"/>
                  <a:pt x="247" y="57"/>
                </a:cubicBezTo>
                <a:cubicBezTo>
                  <a:pt x="249" y="55"/>
                  <a:pt x="249" y="56"/>
                  <a:pt x="249" y="56"/>
                </a:cubicBezTo>
                <a:cubicBezTo>
                  <a:pt x="248" y="58"/>
                  <a:pt x="246" y="58"/>
                  <a:pt x="244" y="59"/>
                </a:cubicBezTo>
                <a:cubicBezTo>
                  <a:pt x="245" y="59"/>
                  <a:pt x="246" y="59"/>
                  <a:pt x="244" y="61"/>
                </a:cubicBezTo>
                <a:cubicBezTo>
                  <a:pt x="244" y="61"/>
                  <a:pt x="245" y="60"/>
                  <a:pt x="245" y="61"/>
                </a:cubicBezTo>
                <a:cubicBezTo>
                  <a:pt x="245" y="60"/>
                  <a:pt x="245" y="60"/>
                  <a:pt x="246" y="59"/>
                </a:cubicBezTo>
                <a:cubicBezTo>
                  <a:pt x="247" y="59"/>
                  <a:pt x="248" y="59"/>
                  <a:pt x="248" y="59"/>
                </a:cubicBezTo>
                <a:cubicBezTo>
                  <a:pt x="250" y="58"/>
                  <a:pt x="245" y="59"/>
                  <a:pt x="246" y="59"/>
                </a:cubicBezTo>
                <a:cubicBezTo>
                  <a:pt x="248" y="57"/>
                  <a:pt x="253" y="56"/>
                  <a:pt x="253" y="55"/>
                </a:cubicBezTo>
                <a:cubicBezTo>
                  <a:pt x="255" y="54"/>
                  <a:pt x="255" y="55"/>
                  <a:pt x="257" y="55"/>
                </a:cubicBezTo>
                <a:cubicBezTo>
                  <a:pt x="257" y="54"/>
                  <a:pt x="264" y="50"/>
                  <a:pt x="267" y="50"/>
                </a:cubicBezTo>
                <a:cubicBezTo>
                  <a:pt x="271" y="49"/>
                  <a:pt x="268" y="48"/>
                  <a:pt x="268" y="48"/>
                </a:cubicBezTo>
                <a:cubicBezTo>
                  <a:pt x="266" y="49"/>
                  <a:pt x="263" y="49"/>
                  <a:pt x="263" y="50"/>
                </a:cubicBezTo>
                <a:cubicBezTo>
                  <a:pt x="263" y="50"/>
                  <a:pt x="265" y="50"/>
                  <a:pt x="266" y="49"/>
                </a:cubicBezTo>
                <a:cubicBezTo>
                  <a:pt x="263" y="51"/>
                  <a:pt x="256" y="53"/>
                  <a:pt x="253" y="55"/>
                </a:cubicBezTo>
                <a:cubicBezTo>
                  <a:pt x="253" y="54"/>
                  <a:pt x="252" y="54"/>
                  <a:pt x="254" y="53"/>
                </a:cubicBezTo>
                <a:cubicBezTo>
                  <a:pt x="256" y="52"/>
                  <a:pt x="258" y="52"/>
                  <a:pt x="258" y="51"/>
                </a:cubicBezTo>
                <a:cubicBezTo>
                  <a:pt x="261" y="50"/>
                  <a:pt x="259" y="52"/>
                  <a:pt x="257" y="52"/>
                </a:cubicBezTo>
                <a:cubicBezTo>
                  <a:pt x="261" y="51"/>
                  <a:pt x="263" y="49"/>
                  <a:pt x="267" y="48"/>
                </a:cubicBezTo>
                <a:cubicBezTo>
                  <a:pt x="262" y="49"/>
                  <a:pt x="253" y="52"/>
                  <a:pt x="247" y="55"/>
                </a:cubicBezTo>
                <a:cubicBezTo>
                  <a:pt x="244" y="56"/>
                  <a:pt x="242" y="56"/>
                  <a:pt x="242" y="55"/>
                </a:cubicBezTo>
                <a:cubicBezTo>
                  <a:pt x="240" y="56"/>
                  <a:pt x="242" y="56"/>
                  <a:pt x="242" y="57"/>
                </a:cubicBezTo>
                <a:cubicBezTo>
                  <a:pt x="240" y="57"/>
                  <a:pt x="241" y="58"/>
                  <a:pt x="239" y="58"/>
                </a:cubicBezTo>
                <a:cubicBezTo>
                  <a:pt x="238" y="58"/>
                  <a:pt x="240" y="57"/>
                  <a:pt x="239" y="57"/>
                </a:cubicBezTo>
                <a:cubicBezTo>
                  <a:pt x="238" y="57"/>
                  <a:pt x="236" y="58"/>
                  <a:pt x="234" y="59"/>
                </a:cubicBezTo>
                <a:cubicBezTo>
                  <a:pt x="233" y="60"/>
                  <a:pt x="235" y="59"/>
                  <a:pt x="234" y="60"/>
                </a:cubicBezTo>
                <a:cubicBezTo>
                  <a:pt x="236" y="59"/>
                  <a:pt x="235" y="59"/>
                  <a:pt x="235" y="59"/>
                </a:cubicBezTo>
                <a:cubicBezTo>
                  <a:pt x="237" y="57"/>
                  <a:pt x="237" y="58"/>
                  <a:pt x="239" y="58"/>
                </a:cubicBezTo>
                <a:cubicBezTo>
                  <a:pt x="238" y="59"/>
                  <a:pt x="227" y="63"/>
                  <a:pt x="229" y="64"/>
                </a:cubicBezTo>
                <a:cubicBezTo>
                  <a:pt x="228" y="64"/>
                  <a:pt x="227" y="64"/>
                  <a:pt x="226" y="64"/>
                </a:cubicBezTo>
                <a:cubicBezTo>
                  <a:pt x="229" y="61"/>
                  <a:pt x="225" y="63"/>
                  <a:pt x="223" y="62"/>
                </a:cubicBezTo>
                <a:cubicBezTo>
                  <a:pt x="222" y="63"/>
                  <a:pt x="222" y="63"/>
                  <a:pt x="220" y="64"/>
                </a:cubicBezTo>
                <a:cubicBezTo>
                  <a:pt x="220" y="64"/>
                  <a:pt x="221" y="63"/>
                  <a:pt x="221" y="63"/>
                </a:cubicBezTo>
                <a:cubicBezTo>
                  <a:pt x="216" y="65"/>
                  <a:pt x="222" y="64"/>
                  <a:pt x="217" y="66"/>
                </a:cubicBezTo>
                <a:cubicBezTo>
                  <a:pt x="217" y="65"/>
                  <a:pt x="218" y="65"/>
                  <a:pt x="218" y="64"/>
                </a:cubicBezTo>
                <a:cubicBezTo>
                  <a:pt x="213" y="68"/>
                  <a:pt x="214" y="68"/>
                  <a:pt x="210" y="70"/>
                </a:cubicBezTo>
                <a:cubicBezTo>
                  <a:pt x="209" y="69"/>
                  <a:pt x="209" y="69"/>
                  <a:pt x="209" y="69"/>
                </a:cubicBezTo>
                <a:cubicBezTo>
                  <a:pt x="209" y="69"/>
                  <a:pt x="207" y="71"/>
                  <a:pt x="205" y="72"/>
                </a:cubicBezTo>
                <a:cubicBezTo>
                  <a:pt x="205" y="72"/>
                  <a:pt x="207" y="72"/>
                  <a:pt x="204" y="74"/>
                </a:cubicBezTo>
                <a:cubicBezTo>
                  <a:pt x="204" y="73"/>
                  <a:pt x="205" y="72"/>
                  <a:pt x="203" y="73"/>
                </a:cubicBezTo>
                <a:cubicBezTo>
                  <a:pt x="201" y="75"/>
                  <a:pt x="199" y="76"/>
                  <a:pt x="198" y="77"/>
                </a:cubicBezTo>
                <a:cubicBezTo>
                  <a:pt x="199" y="76"/>
                  <a:pt x="202" y="75"/>
                  <a:pt x="198" y="78"/>
                </a:cubicBezTo>
                <a:cubicBezTo>
                  <a:pt x="199" y="78"/>
                  <a:pt x="201" y="77"/>
                  <a:pt x="203" y="75"/>
                </a:cubicBezTo>
                <a:cubicBezTo>
                  <a:pt x="203" y="76"/>
                  <a:pt x="196" y="80"/>
                  <a:pt x="194" y="81"/>
                </a:cubicBezTo>
                <a:cubicBezTo>
                  <a:pt x="197" y="79"/>
                  <a:pt x="196" y="79"/>
                  <a:pt x="197" y="77"/>
                </a:cubicBezTo>
                <a:cubicBezTo>
                  <a:pt x="194" y="79"/>
                  <a:pt x="195" y="78"/>
                  <a:pt x="192" y="80"/>
                </a:cubicBezTo>
                <a:cubicBezTo>
                  <a:pt x="191" y="80"/>
                  <a:pt x="192" y="80"/>
                  <a:pt x="192" y="81"/>
                </a:cubicBezTo>
                <a:cubicBezTo>
                  <a:pt x="187" y="83"/>
                  <a:pt x="184" y="85"/>
                  <a:pt x="179" y="89"/>
                </a:cubicBezTo>
                <a:cubicBezTo>
                  <a:pt x="179" y="89"/>
                  <a:pt x="180" y="89"/>
                  <a:pt x="180" y="89"/>
                </a:cubicBezTo>
                <a:cubicBezTo>
                  <a:pt x="181" y="88"/>
                  <a:pt x="181" y="88"/>
                  <a:pt x="183" y="87"/>
                </a:cubicBezTo>
                <a:cubicBezTo>
                  <a:pt x="182" y="88"/>
                  <a:pt x="182" y="89"/>
                  <a:pt x="182" y="90"/>
                </a:cubicBezTo>
                <a:cubicBezTo>
                  <a:pt x="179" y="91"/>
                  <a:pt x="178" y="93"/>
                  <a:pt x="177" y="92"/>
                </a:cubicBezTo>
                <a:cubicBezTo>
                  <a:pt x="176" y="94"/>
                  <a:pt x="174" y="95"/>
                  <a:pt x="172" y="96"/>
                </a:cubicBezTo>
                <a:cubicBezTo>
                  <a:pt x="171" y="96"/>
                  <a:pt x="173" y="94"/>
                  <a:pt x="173" y="94"/>
                </a:cubicBezTo>
                <a:cubicBezTo>
                  <a:pt x="169" y="96"/>
                  <a:pt x="172" y="96"/>
                  <a:pt x="171" y="97"/>
                </a:cubicBezTo>
                <a:cubicBezTo>
                  <a:pt x="171" y="97"/>
                  <a:pt x="172" y="96"/>
                  <a:pt x="173" y="95"/>
                </a:cubicBezTo>
                <a:cubicBezTo>
                  <a:pt x="173" y="96"/>
                  <a:pt x="169" y="100"/>
                  <a:pt x="173" y="97"/>
                </a:cubicBezTo>
                <a:cubicBezTo>
                  <a:pt x="171" y="99"/>
                  <a:pt x="166" y="102"/>
                  <a:pt x="166" y="101"/>
                </a:cubicBezTo>
                <a:cubicBezTo>
                  <a:pt x="169" y="98"/>
                  <a:pt x="167" y="98"/>
                  <a:pt x="169" y="97"/>
                </a:cubicBezTo>
                <a:cubicBezTo>
                  <a:pt x="168" y="96"/>
                  <a:pt x="165" y="99"/>
                  <a:pt x="163" y="101"/>
                </a:cubicBezTo>
                <a:cubicBezTo>
                  <a:pt x="163" y="101"/>
                  <a:pt x="162" y="101"/>
                  <a:pt x="162" y="101"/>
                </a:cubicBezTo>
                <a:cubicBezTo>
                  <a:pt x="162" y="101"/>
                  <a:pt x="163" y="100"/>
                  <a:pt x="163" y="100"/>
                </a:cubicBezTo>
                <a:cubicBezTo>
                  <a:pt x="163" y="100"/>
                  <a:pt x="162" y="100"/>
                  <a:pt x="161" y="101"/>
                </a:cubicBezTo>
                <a:cubicBezTo>
                  <a:pt x="162" y="102"/>
                  <a:pt x="162" y="102"/>
                  <a:pt x="158" y="102"/>
                </a:cubicBezTo>
                <a:cubicBezTo>
                  <a:pt x="157" y="104"/>
                  <a:pt x="161" y="102"/>
                  <a:pt x="157" y="105"/>
                </a:cubicBezTo>
                <a:cubicBezTo>
                  <a:pt x="157" y="104"/>
                  <a:pt x="155" y="105"/>
                  <a:pt x="154" y="106"/>
                </a:cubicBezTo>
                <a:cubicBezTo>
                  <a:pt x="157" y="105"/>
                  <a:pt x="154" y="107"/>
                  <a:pt x="154" y="107"/>
                </a:cubicBezTo>
                <a:cubicBezTo>
                  <a:pt x="152" y="109"/>
                  <a:pt x="153" y="108"/>
                  <a:pt x="151" y="109"/>
                </a:cubicBezTo>
                <a:cubicBezTo>
                  <a:pt x="151" y="109"/>
                  <a:pt x="153" y="108"/>
                  <a:pt x="152" y="108"/>
                </a:cubicBezTo>
                <a:cubicBezTo>
                  <a:pt x="152" y="108"/>
                  <a:pt x="152" y="108"/>
                  <a:pt x="151" y="108"/>
                </a:cubicBezTo>
                <a:cubicBezTo>
                  <a:pt x="150" y="109"/>
                  <a:pt x="151" y="109"/>
                  <a:pt x="150" y="110"/>
                </a:cubicBezTo>
                <a:cubicBezTo>
                  <a:pt x="150" y="111"/>
                  <a:pt x="153" y="108"/>
                  <a:pt x="150" y="111"/>
                </a:cubicBezTo>
                <a:cubicBezTo>
                  <a:pt x="151" y="111"/>
                  <a:pt x="154" y="109"/>
                  <a:pt x="154" y="108"/>
                </a:cubicBezTo>
                <a:cubicBezTo>
                  <a:pt x="154" y="109"/>
                  <a:pt x="156" y="108"/>
                  <a:pt x="156" y="108"/>
                </a:cubicBezTo>
                <a:cubicBezTo>
                  <a:pt x="154" y="110"/>
                  <a:pt x="154" y="109"/>
                  <a:pt x="153" y="110"/>
                </a:cubicBezTo>
                <a:cubicBezTo>
                  <a:pt x="152" y="111"/>
                  <a:pt x="149" y="113"/>
                  <a:pt x="149" y="114"/>
                </a:cubicBezTo>
                <a:cubicBezTo>
                  <a:pt x="150" y="113"/>
                  <a:pt x="153" y="110"/>
                  <a:pt x="154" y="111"/>
                </a:cubicBezTo>
                <a:cubicBezTo>
                  <a:pt x="151" y="113"/>
                  <a:pt x="152" y="113"/>
                  <a:pt x="153" y="113"/>
                </a:cubicBezTo>
                <a:cubicBezTo>
                  <a:pt x="153" y="113"/>
                  <a:pt x="152" y="113"/>
                  <a:pt x="152" y="113"/>
                </a:cubicBezTo>
                <a:cubicBezTo>
                  <a:pt x="152" y="113"/>
                  <a:pt x="152" y="114"/>
                  <a:pt x="152" y="114"/>
                </a:cubicBezTo>
                <a:cubicBezTo>
                  <a:pt x="150" y="114"/>
                  <a:pt x="153" y="111"/>
                  <a:pt x="149" y="114"/>
                </a:cubicBezTo>
                <a:cubicBezTo>
                  <a:pt x="149" y="116"/>
                  <a:pt x="146" y="119"/>
                  <a:pt x="150" y="117"/>
                </a:cubicBezTo>
                <a:cubicBezTo>
                  <a:pt x="149" y="118"/>
                  <a:pt x="149" y="118"/>
                  <a:pt x="149" y="118"/>
                </a:cubicBezTo>
                <a:cubicBezTo>
                  <a:pt x="147" y="120"/>
                  <a:pt x="146" y="119"/>
                  <a:pt x="147" y="118"/>
                </a:cubicBezTo>
                <a:cubicBezTo>
                  <a:pt x="144" y="118"/>
                  <a:pt x="140" y="124"/>
                  <a:pt x="138" y="124"/>
                </a:cubicBezTo>
                <a:cubicBezTo>
                  <a:pt x="139" y="124"/>
                  <a:pt x="136" y="126"/>
                  <a:pt x="136" y="127"/>
                </a:cubicBezTo>
                <a:cubicBezTo>
                  <a:pt x="137" y="127"/>
                  <a:pt x="140" y="125"/>
                  <a:pt x="143" y="122"/>
                </a:cubicBezTo>
                <a:cubicBezTo>
                  <a:pt x="143" y="122"/>
                  <a:pt x="143" y="122"/>
                  <a:pt x="143" y="122"/>
                </a:cubicBezTo>
                <a:cubicBezTo>
                  <a:pt x="144" y="121"/>
                  <a:pt x="142" y="123"/>
                  <a:pt x="144" y="123"/>
                </a:cubicBezTo>
                <a:cubicBezTo>
                  <a:pt x="142" y="122"/>
                  <a:pt x="139" y="127"/>
                  <a:pt x="138" y="126"/>
                </a:cubicBezTo>
                <a:cubicBezTo>
                  <a:pt x="135" y="128"/>
                  <a:pt x="135" y="129"/>
                  <a:pt x="134" y="130"/>
                </a:cubicBezTo>
                <a:cubicBezTo>
                  <a:pt x="137" y="129"/>
                  <a:pt x="137" y="128"/>
                  <a:pt x="139" y="127"/>
                </a:cubicBezTo>
                <a:cubicBezTo>
                  <a:pt x="139" y="128"/>
                  <a:pt x="140" y="127"/>
                  <a:pt x="139" y="128"/>
                </a:cubicBezTo>
                <a:cubicBezTo>
                  <a:pt x="140" y="128"/>
                  <a:pt x="141" y="127"/>
                  <a:pt x="141" y="127"/>
                </a:cubicBezTo>
                <a:cubicBezTo>
                  <a:pt x="142" y="126"/>
                  <a:pt x="142" y="126"/>
                  <a:pt x="142" y="126"/>
                </a:cubicBezTo>
                <a:cubicBezTo>
                  <a:pt x="143" y="125"/>
                  <a:pt x="144" y="125"/>
                  <a:pt x="146" y="123"/>
                </a:cubicBezTo>
                <a:cubicBezTo>
                  <a:pt x="147" y="121"/>
                  <a:pt x="151" y="120"/>
                  <a:pt x="154" y="116"/>
                </a:cubicBezTo>
                <a:cubicBezTo>
                  <a:pt x="159" y="114"/>
                  <a:pt x="160" y="110"/>
                  <a:pt x="162" y="111"/>
                </a:cubicBezTo>
                <a:cubicBezTo>
                  <a:pt x="165" y="107"/>
                  <a:pt x="169" y="106"/>
                  <a:pt x="173" y="103"/>
                </a:cubicBezTo>
                <a:cubicBezTo>
                  <a:pt x="175" y="101"/>
                  <a:pt x="172" y="103"/>
                  <a:pt x="174" y="102"/>
                </a:cubicBezTo>
                <a:cubicBezTo>
                  <a:pt x="175" y="101"/>
                  <a:pt x="176" y="101"/>
                  <a:pt x="178" y="100"/>
                </a:cubicBezTo>
                <a:cubicBezTo>
                  <a:pt x="174" y="104"/>
                  <a:pt x="169" y="106"/>
                  <a:pt x="163" y="111"/>
                </a:cubicBezTo>
                <a:cubicBezTo>
                  <a:pt x="166" y="111"/>
                  <a:pt x="178" y="99"/>
                  <a:pt x="183" y="98"/>
                </a:cubicBezTo>
                <a:cubicBezTo>
                  <a:pt x="183" y="98"/>
                  <a:pt x="180" y="101"/>
                  <a:pt x="183" y="99"/>
                </a:cubicBezTo>
                <a:cubicBezTo>
                  <a:pt x="183" y="100"/>
                  <a:pt x="177" y="103"/>
                  <a:pt x="177" y="104"/>
                </a:cubicBezTo>
                <a:cubicBezTo>
                  <a:pt x="173" y="106"/>
                  <a:pt x="172" y="108"/>
                  <a:pt x="168" y="110"/>
                </a:cubicBezTo>
                <a:cubicBezTo>
                  <a:pt x="168" y="111"/>
                  <a:pt x="168" y="111"/>
                  <a:pt x="168" y="111"/>
                </a:cubicBezTo>
                <a:cubicBezTo>
                  <a:pt x="170" y="109"/>
                  <a:pt x="173" y="108"/>
                  <a:pt x="176" y="106"/>
                </a:cubicBezTo>
                <a:cubicBezTo>
                  <a:pt x="175" y="107"/>
                  <a:pt x="175" y="107"/>
                  <a:pt x="176" y="107"/>
                </a:cubicBezTo>
                <a:cubicBezTo>
                  <a:pt x="173" y="109"/>
                  <a:pt x="173" y="109"/>
                  <a:pt x="169" y="112"/>
                </a:cubicBezTo>
                <a:cubicBezTo>
                  <a:pt x="168" y="112"/>
                  <a:pt x="168" y="112"/>
                  <a:pt x="168" y="112"/>
                </a:cubicBezTo>
                <a:cubicBezTo>
                  <a:pt x="166" y="114"/>
                  <a:pt x="163" y="116"/>
                  <a:pt x="159" y="119"/>
                </a:cubicBezTo>
                <a:cubicBezTo>
                  <a:pt x="160" y="120"/>
                  <a:pt x="165" y="115"/>
                  <a:pt x="166" y="114"/>
                </a:cubicBezTo>
                <a:cubicBezTo>
                  <a:pt x="167" y="114"/>
                  <a:pt x="166" y="114"/>
                  <a:pt x="166" y="114"/>
                </a:cubicBezTo>
                <a:cubicBezTo>
                  <a:pt x="164" y="116"/>
                  <a:pt x="168" y="113"/>
                  <a:pt x="168" y="114"/>
                </a:cubicBezTo>
                <a:cubicBezTo>
                  <a:pt x="169" y="112"/>
                  <a:pt x="172" y="111"/>
                  <a:pt x="175" y="108"/>
                </a:cubicBezTo>
                <a:cubicBezTo>
                  <a:pt x="175" y="109"/>
                  <a:pt x="174" y="110"/>
                  <a:pt x="174" y="110"/>
                </a:cubicBezTo>
                <a:cubicBezTo>
                  <a:pt x="176" y="108"/>
                  <a:pt x="181" y="104"/>
                  <a:pt x="183" y="104"/>
                </a:cubicBezTo>
                <a:cubicBezTo>
                  <a:pt x="185" y="102"/>
                  <a:pt x="189" y="100"/>
                  <a:pt x="190" y="98"/>
                </a:cubicBezTo>
                <a:cubicBezTo>
                  <a:pt x="191" y="98"/>
                  <a:pt x="196" y="95"/>
                  <a:pt x="199" y="93"/>
                </a:cubicBezTo>
                <a:cubicBezTo>
                  <a:pt x="199" y="93"/>
                  <a:pt x="198" y="94"/>
                  <a:pt x="198" y="94"/>
                </a:cubicBezTo>
                <a:cubicBezTo>
                  <a:pt x="203" y="90"/>
                  <a:pt x="208" y="88"/>
                  <a:pt x="215" y="83"/>
                </a:cubicBezTo>
                <a:cubicBezTo>
                  <a:pt x="214" y="84"/>
                  <a:pt x="214" y="85"/>
                  <a:pt x="215" y="84"/>
                </a:cubicBezTo>
                <a:cubicBezTo>
                  <a:pt x="218" y="83"/>
                  <a:pt x="214" y="85"/>
                  <a:pt x="215" y="85"/>
                </a:cubicBezTo>
                <a:cubicBezTo>
                  <a:pt x="212" y="86"/>
                  <a:pt x="211" y="87"/>
                  <a:pt x="208" y="88"/>
                </a:cubicBezTo>
                <a:cubicBezTo>
                  <a:pt x="206" y="89"/>
                  <a:pt x="209" y="88"/>
                  <a:pt x="209" y="89"/>
                </a:cubicBezTo>
                <a:cubicBezTo>
                  <a:pt x="204" y="91"/>
                  <a:pt x="202" y="93"/>
                  <a:pt x="200" y="95"/>
                </a:cubicBezTo>
                <a:cubicBezTo>
                  <a:pt x="198" y="95"/>
                  <a:pt x="196" y="97"/>
                  <a:pt x="194" y="98"/>
                </a:cubicBezTo>
                <a:cubicBezTo>
                  <a:pt x="193" y="99"/>
                  <a:pt x="193" y="99"/>
                  <a:pt x="193" y="99"/>
                </a:cubicBezTo>
                <a:cubicBezTo>
                  <a:pt x="190" y="100"/>
                  <a:pt x="188" y="102"/>
                  <a:pt x="184" y="105"/>
                </a:cubicBezTo>
                <a:cubicBezTo>
                  <a:pt x="184" y="104"/>
                  <a:pt x="184" y="104"/>
                  <a:pt x="184" y="104"/>
                </a:cubicBezTo>
                <a:cubicBezTo>
                  <a:pt x="183" y="105"/>
                  <a:pt x="182" y="106"/>
                  <a:pt x="182" y="106"/>
                </a:cubicBezTo>
                <a:cubicBezTo>
                  <a:pt x="182" y="106"/>
                  <a:pt x="175" y="111"/>
                  <a:pt x="170" y="115"/>
                </a:cubicBezTo>
                <a:cubicBezTo>
                  <a:pt x="170" y="115"/>
                  <a:pt x="170" y="115"/>
                  <a:pt x="170" y="115"/>
                </a:cubicBezTo>
                <a:cubicBezTo>
                  <a:pt x="164" y="119"/>
                  <a:pt x="167" y="119"/>
                  <a:pt x="161" y="123"/>
                </a:cubicBezTo>
                <a:cubicBezTo>
                  <a:pt x="162" y="123"/>
                  <a:pt x="161" y="124"/>
                  <a:pt x="162" y="123"/>
                </a:cubicBezTo>
                <a:cubicBezTo>
                  <a:pt x="161" y="124"/>
                  <a:pt x="156" y="128"/>
                  <a:pt x="156" y="128"/>
                </a:cubicBezTo>
                <a:cubicBezTo>
                  <a:pt x="155" y="128"/>
                  <a:pt x="156" y="129"/>
                  <a:pt x="155" y="130"/>
                </a:cubicBezTo>
                <a:cubicBezTo>
                  <a:pt x="152" y="130"/>
                  <a:pt x="154" y="128"/>
                  <a:pt x="154" y="127"/>
                </a:cubicBezTo>
                <a:cubicBezTo>
                  <a:pt x="151" y="129"/>
                  <a:pt x="154" y="128"/>
                  <a:pt x="151" y="131"/>
                </a:cubicBezTo>
                <a:cubicBezTo>
                  <a:pt x="151" y="131"/>
                  <a:pt x="152" y="130"/>
                  <a:pt x="152" y="131"/>
                </a:cubicBezTo>
                <a:cubicBezTo>
                  <a:pt x="149" y="133"/>
                  <a:pt x="150" y="133"/>
                  <a:pt x="148" y="135"/>
                </a:cubicBezTo>
                <a:cubicBezTo>
                  <a:pt x="146" y="136"/>
                  <a:pt x="146" y="137"/>
                  <a:pt x="145" y="138"/>
                </a:cubicBezTo>
                <a:cubicBezTo>
                  <a:pt x="145" y="137"/>
                  <a:pt x="145" y="137"/>
                  <a:pt x="142" y="139"/>
                </a:cubicBezTo>
                <a:cubicBezTo>
                  <a:pt x="140" y="141"/>
                  <a:pt x="144" y="138"/>
                  <a:pt x="143" y="139"/>
                </a:cubicBezTo>
                <a:cubicBezTo>
                  <a:pt x="142" y="140"/>
                  <a:pt x="139" y="142"/>
                  <a:pt x="141" y="141"/>
                </a:cubicBezTo>
                <a:cubicBezTo>
                  <a:pt x="141" y="141"/>
                  <a:pt x="139" y="143"/>
                  <a:pt x="139" y="142"/>
                </a:cubicBezTo>
                <a:cubicBezTo>
                  <a:pt x="138" y="144"/>
                  <a:pt x="137" y="145"/>
                  <a:pt x="135" y="148"/>
                </a:cubicBezTo>
                <a:cubicBezTo>
                  <a:pt x="139" y="145"/>
                  <a:pt x="143" y="141"/>
                  <a:pt x="147" y="137"/>
                </a:cubicBezTo>
                <a:cubicBezTo>
                  <a:pt x="149" y="137"/>
                  <a:pt x="147" y="138"/>
                  <a:pt x="149" y="137"/>
                </a:cubicBezTo>
                <a:cubicBezTo>
                  <a:pt x="151" y="135"/>
                  <a:pt x="151" y="135"/>
                  <a:pt x="151" y="134"/>
                </a:cubicBezTo>
                <a:cubicBezTo>
                  <a:pt x="154" y="132"/>
                  <a:pt x="152" y="134"/>
                  <a:pt x="151" y="135"/>
                </a:cubicBezTo>
                <a:cubicBezTo>
                  <a:pt x="152" y="135"/>
                  <a:pt x="154" y="133"/>
                  <a:pt x="156" y="132"/>
                </a:cubicBezTo>
                <a:cubicBezTo>
                  <a:pt x="153" y="132"/>
                  <a:pt x="159" y="128"/>
                  <a:pt x="161" y="127"/>
                </a:cubicBezTo>
                <a:cubicBezTo>
                  <a:pt x="163" y="125"/>
                  <a:pt x="159" y="129"/>
                  <a:pt x="157" y="130"/>
                </a:cubicBezTo>
                <a:cubicBezTo>
                  <a:pt x="159" y="130"/>
                  <a:pt x="156" y="132"/>
                  <a:pt x="156" y="133"/>
                </a:cubicBezTo>
                <a:cubicBezTo>
                  <a:pt x="155" y="134"/>
                  <a:pt x="150" y="138"/>
                  <a:pt x="150" y="139"/>
                </a:cubicBezTo>
                <a:cubicBezTo>
                  <a:pt x="148" y="140"/>
                  <a:pt x="146" y="141"/>
                  <a:pt x="145" y="143"/>
                </a:cubicBezTo>
                <a:cubicBezTo>
                  <a:pt x="144" y="143"/>
                  <a:pt x="145" y="143"/>
                  <a:pt x="145" y="142"/>
                </a:cubicBezTo>
                <a:cubicBezTo>
                  <a:pt x="144" y="145"/>
                  <a:pt x="143" y="144"/>
                  <a:pt x="141" y="145"/>
                </a:cubicBezTo>
                <a:cubicBezTo>
                  <a:pt x="139" y="147"/>
                  <a:pt x="142" y="145"/>
                  <a:pt x="142" y="146"/>
                </a:cubicBezTo>
                <a:cubicBezTo>
                  <a:pt x="140" y="147"/>
                  <a:pt x="141" y="147"/>
                  <a:pt x="139" y="148"/>
                </a:cubicBezTo>
                <a:cubicBezTo>
                  <a:pt x="138" y="148"/>
                  <a:pt x="138" y="147"/>
                  <a:pt x="140" y="145"/>
                </a:cubicBezTo>
                <a:cubicBezTo>
                  <a:pt x="140" y="145"/>
                  <a:pt x="139" y="145"/>
                  <a:pt x="139" y="145"/>
                </a:cubicBezTo>
                <a:cubicBezTo>
                  <a:pt x="137" y="148"/>
                  <a:pt x="135" y="150"/>
                  <a:pt x="136" y="151"/>
                </a:cubicBezTo>
                <a:cubicBezTo>
                  <a:pt x="134" y="153"/>
                  <a:pt x="135" y="151"/>
                  <a:pt x="133" y="152"/>
                </a:cubicBezTo>
                <a:cubicBezTo>
                  <a:pt x="133" y="153"/>
                  <a:pt x="134" y="153"/>
                  <a:pt x="131" y="156"/>
                </a:cubicBezTo>
                <a:cubicBezTo>
                  <a:pt x="131" y="155"/>
                  <a:pt x="131" y="155"/>
                  <a:pt x="130" y="155"/>
                </a:cubicBezTo>
                <a:cubicBezTo>
                  <a:pt x="130" y="156"/>
                  <a:pt x="129" y="157"/>
                  <a:pt x="129" y="158"/>
                </a:cubicBezTo>
                <a:cubicBezTo>
                  <a:pt x="125" y="161"/>
                  <a:pt x="122" y="164"/>
                  <a:pt x="119" y="167"/>
                </a:cubicBezTo>
                <a:cubicBezTo>
                  <a:pt x="118" y="168"/>
                  <a:pt x="118" y="168"/>
                  <a:pt x="118" y="168"/>
                </a:cubicBezTo>
                <a:cubicBezTo>
                  <a:pt x="116" y="169"/>
                  <a:pt x="117" y="169"/>
                  <a:pt x="115" y="171"/>
                </a:cubicBezTo>
                <a:cubicBezTo>
                  <a:pt x="113" y="171"/>
                  <a:pt x="111" y="174"/>
                  <a:pt x="109" y="175"/>
                </a:cubicBezTo>
                <a:cubicBezTo>
                  <a:pt x="110" y="174"/>
                  <a:pt x="110" y="174"/>
                  <a:pt x="110" y="173"/>
                </a:cubicBezTo>
                <a:cubicBezTo>
                  <a:pt x="114" y="170"/>
                  <a:pt x="118" y="163"/>
                  <a:pt x="121" y="162"/>
                </a:cubicBezTo>
                <a:cubicBezTo>
                  <a:pt x="125" y="157"/>
                  <a:pt x="129" y="153"/>
                  <a:pt x="133" y="151"/>
                </a:cubicBezTo>
                <a:cubicBezTo>
                  <a:pt x="134" y="150"/>
                  <a:pt x="134" y="149"/>
                  <a:pt x="134" y="149"/>
                </a:cubicBezTo>
                <a:cubicBezTo>
                  <a:pt x="134" y="148"/>
                  <a:pt x="130" y="152"/>
                  <a:pt x="130" y="150"/>
                </a:cubicBezTo>
                <a:cubicBezTo>
                  <a:pt x="131" y="150"/>
                  <a:pt x="131" y="150"/>
                  <a:pt x="131" y="150"/>
                </a:cubicBezTo>
                <a:cubicBezTo>
                  <a:pt x="133" y="149"/>
                  <a:pt x="133" y="148"/>
                  <a:pt x="135" y="147"/>
                </a:cubicBezTo>
                <a:cubicBezTo>
                  <a:pt x="126" y="153"/>
                  <a:pt x="125" y="155"/>
                  <a:pt x="119" y="161"/>
                </a:cubicBezTo>
                <a:cubicBezTo>
                  <a:pt x="118" y="160"/>
                  <a:pt x="122" y="157"/>
                  <a:pt x="123" y="155"/>
                </a:cubicBezTo>
                <a:cubicBezTo>
                  <a:pt x="121" y="157"/>
                  <a:pt x="123" y="155"/>
                  <a:pt x="121" y="156"/>
                </a:cubicBezTo>
                <a:cubicBezTo>
                  <a:pt x="121" y="155"/>
                  <a:pt x="123" y="153"/>
                  <a:pt x="123" y="153"/>
                </a:cubicBezTo>
                <a:cubicBezTo>
                  <a:pt x="125" y="151"/>
                  <a:pt x="125" y="153"/>
                  <a:pt x="123" y="155"/>
                </a:cubicBezTo>
                <a:cubicBezTo>
                  <a:pt x="123" y="155"/>
                  <a:pt x="127" y="151"/>
                  <a:pt x="125" y="153"/>
                </a:cubicBezTo>
                <a:cubicBezTo>
                  <a:pt x="128" y="151"/>
                  <a:pt x="128" y="151"/>
                  <a:pt x="131" y="148"/>
                </a:cubicBezTo>
                <a:cubicBezTo>
                  <a:pt x="132" y="145"/>
                  <a:pt x="130" y="145"/>
                  <a:pt x="125" y="149"/>
                </a:cubicBezTo>
                <a:cubicBezTo>
                  <a:pt x="120" y="156"/>
                  <a:pt x="111" y="162"/>
                  <a:pt x="106" y="170"/>
                </a:cubicBezTo>
                <a:cubicBezTo>
                  <a:pt x="104" y="170"/>
                  <a:pt x="103" y="171"/>
                  <a:pt x="102" y="172"/>
                </a:cubicBezTo>
                <a:cubicBezTo>
                  <a:pt x="101" y="173"/>
                  <a:pt x="100" y="174"/>
                  <a:pt x="100" y="174"/>
                </a:cubicBezTo>
                <a:cubicBezTo>
                  <a:pt x="100" y="175"/>
                  <a:pt x="100" y="175"/>
                  <a:pt x="99" y="176"/>
                </a:cubicBezTo>
                <a:cubicBezTo>
                  <a:pt x="100" y="176"/>
                  <a:pt x="100" y="176"/>
                  <a:pt x="100" y="175"/>
                </a:cubicBezTo>
                <a:cubicBezTo>
                  <a:pt x="101" y="176"/>
                  <a:pt x="99" y="176"/>
                  <a:pt x="100" y="177"/>
                </a:cubicBezTo>
                <a:cubicBezTo>
                  <a:pt x="99" y="176"/>
                  <a:pt x="98" y="175"/>
                  <a:pt x="97" y="175"/>
                </a:cubicBezTo>
                <a:cubicBezTo>
                  <a:pt x="97" y="175"/>
                  <a:pt x="97" y="176"/>
                  <a:pt x="97" y="176"/>
                </a:cubicBezTo>
                <a:cubicBezTo>
                  <a:pt x="97" y="175"/>
                  <a:pt x="96" y="177"/>
                  <a:pt x="96" y="176"/>
                </a:cubicBezTo>
                <a:cubicBezTo>
                  <a:pt x="97" y="175"/>
                  <a:pt x="97" y="174"/>
                  <a:pt x="98" y="175"/>
                </a:cubicBezTo>
                <a:cubicBezTo>
                  <a:pt x="98" y="174"/>
                  <a:pt x="97" y="174"/>
                  <a:pt x="98" y="174"/>
                </a:cubicBezTo>
                <a:cubicBezTo>
                  <a:pt x="97" y="173"/>
                  <a:pt x="96" y="175"/>
                  <a:pt x="95" y="176"/>
                </a:cubicBezTo>
                <a:cubicBezTo>
                  <a:pt x="95" y="176"/>
                  <a:pt x="95" y="177"/>
                  <a:pt x="94" y="177"/>
                </a:cubicBezTo>
                <a:cubicBezTo>
                  <a:pt x="95" y="178"/>
                  <a:pt x="95" y="177"/>
                  <a:pt x="96" y="177"/>
                </a:cubicBezTo>
                <a:cubicBezTo>
                  <a:pt x="95" y="178"/>
                  <a:pt x="95" y="178"/>
                  <a:pt x="94" y="178"/>
                </a:cubicBezTo>
                <a:cubicBezTo>
                  <a:pt x="94" y="179"/>
                  <a:pt x="95" y="179"/>
                  <a:pt x="95" y="179"/>
                </a:cubicBezTo>
                <a:cubicBezTo>
                  <a:pt x="94" y="179"/>
                  <a:pt x="92" y="179"/>
                  <a:pt x="92" y="180"/>
                </a:cubicBezTo>
                <a:cubicBezTo>
                  <a:pt x="92" y="180"/>
                  <a:pt x="92" y="180"/>
                  <a:pt x="93" y="180"/>
                </a:cubicBezTo>
                <a:cubicBezTo>
                  <a:pt x="93" y="180"/>
                  <a:pt x="93" y="181"/>
                  <a:pt x="93" y="181"/>
                </a:cubicBezTo>
                <a:cubicBezTo>
                  <a:pt x="92" y="181"/>
                  <a:pt x="92" y="180"/>
                  <a:pt x="92" y="181"/>
                </a:cubicBezTo>
                <a:cubicBezTo>
                  <a:pt x="91" y="181"/>
                  <a:pt x="92" y="181"/>
                  <a:pt x="92" y="181"/>
                </a:cubicBezTo>
                <a:cubicBezTo>
                  <a:pt x="92" y="182"/>
                  <a:pt x="91" y="181"/>
                  <a:pt x="91" y="182"/>
                </a:cubicBezTo>
                <a:cubicBezTo>
                  <a:pt x="90" y="182"/>
                  <a:pt x="90" y="183"/>
                  <a:pt x="89" y="183"/>
                </a:cubicBezTo>
                <a:cubicBezTo>
                  <a:pt x="89" y="183"/>
                  <a:pt x="90" y="182"/>
                  <a:pt x="90" y="183"/>
                </a:cubicBezTo>
                <a:cubicBezTo>
                  <a:pt x="89" y="183"/>
                  <a:pt x="89" y="183"/>
                  <a:pt x="88" y="183"/>
                </a:cubicBezTo>
                <a:cubicBezTo>
                  <a:pt x="87" y="184"/>
                  <a:pt x="88" y="184"/>
                  <a:pt x="88" y="184"/>
                </a:cubicBezTo>
                <a:cubicBezTo>
                  <a:pt x="87" y="184"/>
                  <a:pt x="87" y="186"/>
                  <a:pt x="86" y="186"/>
                </a:cubicBezTo>
                <a:cubicBezTo>
                  <a:pt x="86" y="186"/>
                  <a:pt x="86" y="186"/>
                  <a:pt x="86" y="186"/>
                </a:cubicBezTo>
                <a:cubicBezTo>
                  <a:pt x="86" y="186"/>
                  <a:pt x="86" y="186"/>
                  <a:pt x="85" y="186"/>
                </a:cubicBezTo>
                <a:cubicBezTo>
                  <a:pt x="85" y="186"/>
                  <a:pt x="86" y="186"/>
                  <a:pt x="86" y="186"/>
                </a:cubicBezTo>
                <a:cubicBezTo>
                  <a:pt x="84" y="188"/>
                  <a:pt x="83" y="190"/>
                  <a:pt x="81" y="192"/>
                </a:cubicBezTo>
                <a:cubicBezTo>
                  <a:pt x="81" y="192"/>
                  <a:pt x="81" y="192"/>
                  <a:pt x="81" y="192"/>
                </a:cubicBezTo>
                <a:cubicBezTo>
                  <a:pt x="81" y="193"/>
                  <a:pt x="82" y="192"/>
                  <a:pt x="81" y="193"/>
                </a:cubicBezTo>
                <a:cubicBezTo>
                  <a:pt x="81" y="193"/>
                  <a:pt x="81" y="193"/>
                  <a:pt x="81" y="193"/>
                </a:cubicBezTo>
                <a:cubicBezTo>
                  <a:pt x="80" y="193"/>
                  <a:pt x="80" y="194"/>
                  <a:pt x="80" y="193"/>
                </a:cubicBezTo>
                <a:cubicBezTo>
                  <a:pt x="79" y="193"/>
                  <a:pt x="81" y="192"/>
                  <a:pt x="80" y="192"/>
                </a:cubicBezTo>
                <a:cubicBezTo>
                  <a:pt x="80" y="191"/>
                  <a:pt x="80" y="192"/>
                  <a:pt x="80" y="192"/>
                </a:cubicBezTo>
                <a:cubicBezTo>
                  <a:pt x="79" y="191"/>
                  <a:pt x="80" y="191"/>
                  <a:pt x="81" y="190"/>
                </a:cubicBezTo>
                <a:cubicBezTo>
                  <a:pt x="81" y="191"/>
                  <a:pt x="80" y="191"/>
                  <a:pt x="81" y="191"/>
                </a:cubicBezTo>
                <a:cubicBezTo>
                  <a:pt x="81" y="191"/>
                  <a:pt x="82" y="191"/>
                  <a:pt x="82" y="190"/>
                </a:cubicBezTo>
                <a:cubicBezTo>
                  <a:pt x="82" y="190"/>
                  <a:pt x="81" y="191"/>
                  <a:pt x="81" y="190"/>
                </a:cubicBezTo>
                <a:cubicBezTo>
                  <a:pt x="81" y="189"/>
                  <a:pt x="82" y="190"/>
                  <a:pt x="82" y="190"/>
                </a:cubicBezTo>
                <a:cubicBezTo>
                  <a:pt x="83" y="189"/>
                  <a:pt x="82" y="189"/>
                  <a:pt x="81" y="189"/>
                </a:cubicBezTo>
                <a:cubicBezTo>
                  <a:pt x="81" y="189"/>
                  <a:pt x="81" y="190"/>
                  <a:pt x="81" y="190"/>
                </a:cubicBezTo>
                <a:cubicBezTo>
                  <a:pt x="80" y="190"/>
                  <a:pt x="82" y="188"/>
                  <a:pt x="82" y="188"/>
                </a:cubicBezTo>
                <a:cubicBezTo>
                  <a:pt x="83" y="188"/>
                  <a:pt x="82" y="189"/>
                  <a:pt x="82" y="189"/>
                </a:cubicBezTo>
                <a:cubicBezTo>
                  <a:pt x="83" y="189"/>
                  <a:pt x="83" y="188"/>
                  <a:pt x="83" y="189"/>
                </a:cubicBezTo>
                <a:cubicBezTo>
                  <a:pt x="83" y="188"/>
                  <a:pt x="83" y="188"/>
                  <a:pt x="83" y="187"/>
                </a:cubicBezTo>
                <a:cubicBezTo>
                  <a:pt x="86" y="183"/>
                  <a:pt x="86" y="183"/>
                  <a:pt x="86" y="183"/>
                </a:cubicBezTo>
                <a:cubicBezTo>
                  <a:pt x="86" y="184"/>
                  <a:pt x="86" y="183"/>
                  <a:pt x="87" y="184"/>
                </a:cubicBezTo>
                <a:cubicBezTo>
                  <a:pt x="87" y="183"/>
                  <a:pt x="87" y="183"/>
                  <a:pt x="86" y="183"/>
                </a:cubicBezTo>
                <a:cubicBezTo>
                  <a:pt x="87" y="183"/>
                  <a:pt x="86" y="182"/>
                  <a:pt x="87" y="182"/>
                </a:cubicBezTo>
                <a:cubicBezTo>
                  <a:pt x="87" y="182"/>
                  <a:pt x="87" y="182"/>
                  <a:pt x="87" y="183"/>
                </a:cubicBezTo>
                <a:cubicBezTo>
                  <a:pt x="88" y="182"/>
                  <a:pt x="87" y="182"/>
                  <a:pt x="87" y="182"/>
                </a:cubicBezTo>
                <a:cubicBezTo>
                  <a:pt x="89" y="179"/>
                  <a:pt x="92" y="175"/>
                  <a:pt x="95" y="172"/>
                </a:cubicBezTo>
                <a:cubicBezTo>
                  <a:pt x="95" y="172"/>
                  <a:pt x="95" y="172"/>
                  <a:pt x="95" y="172"/>
                </a:cubicBezTo>
                <a:cubicBezTo>
                  <a:pt x="95" y="172"/>
                  <a:pt x="95" y="171"/>
                  <a:pt x="95" y="171"/>
                </a:cubicBezTo>
                <a:cubicBezTo>
                  <a:pt x="95" y="170"/>
                  <a:pt x="95" y="171"/>
                  <a:pt x="95" y="171"/>
                </a:cubicBezTo>
                <a:cubicBezTo>
                  <a:pt x="95" y="171"/>
                  <a:pt x="95" y="171"/>
                  <a:pt x="95" y="170"/>
                </a:cubicBezTo>
                <a:cubicBezTo>
                  <a:pt x="94" y="170"/>
                  <a:pt x="94" y="170"/>
                  <a:pt x="94" y="171"/>
                </a:cubicBezTo>
                <a:cubicBezTo>
                  <a:pt x="93" y="170"/>
                  <a:pt x="94" y="169"/>
                  <a:pt x="95" y="169"/>
                </a:cubicBezTo>
                <a:cubicBezTo>
                  <a:pt x="95" y="169"/>
                  <a:pt x="94" y="169"/>
                  <a:pt x="95" y="170"/>
                </a:cubicBezTo>
                <a:cubicBezTo>
                  <a:pt x="95" y="170"/>
                  <a:pt x="95" y="169"/>
                  <a:pt x="95" y="169"/>
                </a:cubicBezTo>
                <a:cubicBezTo>
                  <a:pt x="96" y="170"/>
                  <a:pt x="95" y="170"/>
                  <a:pt x="95" y="170"/>
                </a:cubicBezTo>
                <a:cubicBezTo>
                  <a:pt x="96" y="170"/>
                  <a:pt x="96" y="170"/>
                  <a:pt x="96" y="170"/>
                </a:cubicBezTo>
                <a:cubicBezTo>
                  <a:pt x="96" y="168"/>
                  <a:pt x="103" y="164"/>
                  <a:pt x="102" y="163"/>
                </a:cubicBezTo>
                <a:cubicBezTo>
                  <a:pt x="105" y="161"/>
                  <a:pt x="102" y="163"/>
                  <a:pt x="105" y="161"/>
                </a:cubicBezTo>
                <a:cubicBezTo>
                  <a:pt x="107" y="157"/>
                  <a:pt x="113" y="152"/>
                  <a:pt x="118" y="147"/>
                </a:cubicBezTo>
                <a:cubicBezTo>
                  <a:pt x="116" y="151"/>
                  <a:pt x="121" y="145"/>
                  <a:pt x="123" y="143"/>
                </a:cubicBezTo>
                <a:cubicBezTo>
                  <a:pt x="123" y="143"/>
                  <a:pt x="123" y="143"/>
                  <a:pt x="123" y="143"/>
                </a:cubicBezTo>
                <a:cubicBezTo>
                  <a:pt x="124" y="142"/>
                  <a:pt x="124" y="143"/>
                  <a:pt x="126" y="141"/>
                </a:cubicBezTo>
                <a:cubicBezTo>
                  <a:pt x="124" y="141"/>
                  <a:pt x="130" y="137"/>
                  <a:pt x="128" y="138"/>
                </a:cubicBezTo>
                <a:cubicBezTo>
                  <a:pt x="129" y="136"/>
                  <a:pt x="131" y="136"/>
                  <a:pt x="131" y="136"/>
                </a:cubicBezTo>
                <a:cubicBezTo>
                  <a:pt x="132" y="135"/>
                  <a:pt x="131" y="135"/>
                  <a:pt x="131" y="135"/>
                </a:cubicBezTo>
                <a:cubicBezTo>
                  <a:pt x="133" y="134"/>
                  <a:pt x="133" y="133"/>
                  <a:pt x="136" y="131"/>
                </a:cubicBezTo>
                <a:cubicBezTo>
                  <a:pt x="135" y="132"/>
                  <a:pt x="136" y="132"/>
                  <a:pt x="137" y="131"/>
                </a:cubicBezTo>
                <a:cubicBezTo>
                  <a:pt x="141" y="128"/>
                  <a:pt x="136" y="130"/>
                  <a:pt x="139" y="128"/>
                </a:cubicBezTo>
                <a:cubicBezTo>
                  <a:pt x="138" y="128"/>
                  <a:pt x="136" y="130"/>
                  <a:pt x="135" y="130"/>
                </a:cubicBezTo>
                <a:cubicBezTo>
                  <a:pt x="134" y="131"/>
                  <a:pt x="134" y="132"/>
                  <a:pt x="134" y="132"/>
                </a:cubicBezTo>
                <a:cubicBezTo>
                  <a:pt x="130" y="134"/>
                  <a:pt x="128" y="137"/>
                  <a:pt x="123" y="141"/>
                </a:cubicBezTo>
                <a:cubicBezTo>
                  <a:pt x="122" y="141"/>
                  <a:pt x="121" y="143"/>
                  <a:pt x="122" y="141"/>
                </a:cubicBezTo>
                <a:cubicBezTo>
                  <a:pt x="121" y="142"/>
                  <a:pt x="120" y="143"/>
                  <a:pt x="117" y="145"/>
                </a:cubicBezTo>
                <a:cubicBezTo>
                  <a:pt x="121" y="141"/>
                  <a:pt x="127" y="135"/>
                  <a:pt x="130" y="134"/>
                </a:cubicBezTo>
                <a:cubicBezTo>
                  <a:pt x="131" y="133"/>
                  <a:pt x="130" y="132"/>
                  <a:pt x="131" y="132"/>
                </a:cubicBezTo>
                <a:cubicBezTo>
                  <a:pt x="129" y="133"/>
                  <a:pt x="130" y="133"/>
                  <a:pt x="128" y="135"/>
                </a:cubicBezTo>
                <a:cubicBezTo>
                  <a:pt x="131" y="131"/>
                  <a:pt x="126" y="134"/>
                  <a:pt x="127" y="132"/>
                </a:cubicBezTo>
                <a:cubicBezTo>
                  <a:pt x="125" y="133"/>
                  <a:pt x="125" y="133"/>
                  <a:pt x="125" y="133"/>
                </a:cubicBezTo>
                <a:cubicBezTo>
                  <a:pt x="124" y="134"/>
                  <a:pt x="127" y="133"/>
                  <a:pt x="125" y="135"/>
                </a:cubicBezTo>
                <a:cubicBezTo>
                  <a:pt x="126" y="134"/>
                  <a:pt x="126" y="134"/>
                  <a:pt x="126" y="134"/>
                </a:cubicBezTo>
                <a:cubicBezTo>
                  <a:pt x="113" y="146"/>
                  <a:pt x="113" y="146"/>
                  <a:pt x="113" y="146"/>
                </a:cubicBezTo>
                <a:cubicBezTo>
                  <a:pt x="112" y="146"/>
                  <a:pt x="112" y="146"/>
                  <a:pt x="113" y="145"/>
                </a:cubicBezTo>
                <a:cubicBezTo>
                  <a:pt x="111" y="147"/>
                  <a:pt x="111" y="147"/>
                  <a:pt x="111" y="147"/>
                </a:cubicBezTo>
                <a:cubicBezTo>
                  <a:pt x="111" y="148"/>
                  <a:pt x="112" y="146"/>
                  <a:pt x="113" y="146"/>
                </a:cubicBezTo>
                <a:cubicBezTo>
                  <a:pt x="113" y="147"/>
                  <a:pt x="111" y="147"/>
                  <a:pt x="110" y="148"/>
                </a:cubicBezTo>
                <a:cubicBezTo>
                  <a:pt x="106" y="153"/>
                  <a:pt x="106" y="153"/>
                  <a:pt x="106" y="153"/>
                </a:cubicBezTo>
                <a:cubicBezTo>
                  <a:pt x="106" y="150"/>
                  <a:pt x="103" y="155"/>
                  <a:pt x="100" y="157"/>
                </a:cubicBezTo>
                <a:cubicBezTo>
                  <a:pt x="101" y="156"/>
                  <a:pt x="104" y="154"/>
                  <a:pt x="104" y="152"/>
                </a:cubicBezTo>
                <a:cubicBezTo>
                  <a:pt x="108" y="149"/>
                  <a:pt x="109" y="148"/>
                  <a:pt x="111" y="145"/>
                </a:cubicBezTo>
                <a:cubicBezTo>
                  <a:pt x="110" y="145"/>
                  <a:pt x="109" y="147"/>
                  <a:pt x="108" y="148"/>
                </a:cubicBezTo>
                <a:cubicBezTo>
                  <a:pt x="108" y="145"/>
                  <a:pt x="106" y="148"/>
                  <a:pt x="103" y="152"/>
                </a:cubicBezTo>
                <a:cubicBezTo>
                  <a:pt x="105" y="150"/>
                  <a:pt x="103" y="150"/>
                  <a:pt x="101" y="151"/>
                </a:cubicBezTo>
                <a:cubicBezTo>
                  <a:pt x="103" y="149"/>
                  <a:pt x="103" y="149"/>
                  <a:pt x="104" y="149"/>
                </a:cubicBezTo>
                <a:cubicBezTo>
                  <a:pt x="105" y="148"/>
                  <a:pt x="105" y="147"/>
                  <a:pt x="107" y="145"/>
                </a:cubicBezTo>
                <a:cubicBezTo>
                  <a:pt x="108" y="144"/>
                  <a:pt x="108" y="146"/>
                  <a:pt x="109" y="144"/>
                </a:cubicBezTo>
                <a:cubicBezTo>
                  <a:pt x="111" y="142"/>
                  <a:pt x="109" y="141"/>
                  <a:pt x="113" y="139"/>
                </a:cubicBezTo>
                <a:cubicBezTo>
                  <a:pt x="113" y="139"/>
                  <a:pt x="111" y="141"/>
                  <a:pt x="111" y="141"/>
                </a:cubicBezTo>
                <a:cubicBezTo>
                  <a:pt x="114" y="139"/>
                  <a:pt x="114" y="138"/>
                  <a:pt x="113" y="138"/>
                </a:cubicBezTo>
                <a:cubicBezTo>
                  <a:pt x="115" y="136"/>
                  <a:pt x="115" y="137"/>
                  <a:pt x="115" y="137"/>
                </a:cubicBezTo>
                <a:cubicBezTo>
                  <a:pt x="115" y="136"/>
                  <a:pt x="118" y="134"/>
                  <a:pt x="118" y="133"/>
                </a:cubicBezTo>
                <a:cubicBezTo>
                  <a:pt x="118" y="133"/>
                  <a:pt x="116" y="134"/>
                  <a:pt x="115" y="135"/>
                </a:cubicBezTo>
                <a:cubicBezTo>
                  <a:pt x="116" y="134"/>
                  <a:pt x="116" y="134"/>
                  <a:pt x="117" y="132"/>
                </a:cubicBezTo>
                <a:cubicBezTo>
                  <a:pt x="115" y="134"/>
                  <a:pt x="115" y="134"/>
                  <a:pt x="116" y="132"/>
                </a:cubicBezTo>
                <a:cubicBezTo>
                  <a:pt x="115" y="132"/>
                  <a:pt x="115" y="132"/>
                  <a:pt x="115" y="132"/>
                </a:cubicBezTo>
                <a:cubicBezTo>
                  <a:pt x="114" y="133"/>
                  <a:pt x="113" y="134"/>
                  <a:pt x="112" y="135"/>
                </a:cubicBezTo>
                <a:cubicBezTo>
                  <a:pt x="111" y="136"/>
                  <a:pt x="112" y="134"/>
                  <a:pt x="109" y="137"/>
                </a:cubicBezTo>
                <a:cubicBezTo>
                  <a:pt x="111" y="135"/>
                  <a:pt x="109" y="136"/>
                  <a:pt x="110" y="134"/>
                </a:cubicBezTo>
                <a:cubicBezTo>
                  <a:pt x="112" y="133"/>
                  <a:pt x="110" y="133"/>
                  <a:pt x="111" y="133"/>
                </a:cubicBezTo>
                <a:cubicBezTo>
                  <a:pt x="112" y="131"/>
                  <a:pt x="115" y="128"/>
                  <a:pt x="116" y="127"/>
                </a:cubicBezTo>
                <a:cubicBezTo>
                  <a:pt x="118" y="126"/>
                  <a:pt x="119" y="125"/>
                  <a:pt x="120" y="126"/>
                </a:cubicBezTo>
                <a:cubicBezTo>
                  <a:pt x="121" y="125"/>
                  <a:pt x="121" y="124"/>
                  <a:pt x="121" y="124"/>
                </a:cubicBezTo>
                <a:cubicBezTo>
                  <a:pt x="121" y="124"/>
                  <a:pt x="119" y="125"/>
                  <a:pt x="119" y="124"/>
                </a:cubicBezTo>
                <a:cubicBezTo>
                  <a:pt x="122" y="121"/>
                  <a:pt x="125" y="119"/>
                  <a:pt x="126" y="117"/>
                </a:cubicBezTo>
                <a:cubicBezTo>
                  <a:pt x="127" y="116"/>
                  <a:pt x="127" y="116"/>
                  <a:pt x="128" y="116"/>
                </a:cubicBezTo>
                <a:cubicBezTo>
                  <a:pt x="142" y="104"/>
                  <a:pt x="148" y="99"/>
                  <a:pt x="162" y="88"/>
                </a:cubicBezTo>
                <a:cubicBezTo>
                  <a:pt x="163" y="89"/>
                  <a:pt x="163" y="89"/>
                  <a:pt x="164" y="88"/>
                </a:cubicBezTo>
                <a:cubicBezTo>
                  <a:pt x="166" y="86"/>
                  <a:pt x="163" y="88"/>
                  <a:pt x="163" y="88"/>
                </a:cubicBezTo>
                <a:cubicBezTo>
                  <a:pt x="175" y="79"/>
                  <a:pt x="184" y="73"/>
                  <a:pt x="197" y="65"/>
                </a:cubicBezTo>
                <a:cubicBezTo>
                  <a:pt x="197" y="65"/>
                  <a:pt x="196" y="65"/>
                  <a:pt x="195" y="66"/>
                </a:cubicBezTo>
                <a:cubicBezTo>
                  <a:pt x="196" y="65"/>
                  <a:pt x="197" y="65"/>
                  <a:pt x="199" y="63"/>
                </a:cubicBezTo>
                <a:cubicBezTo>
                  <a:pt x="199" y="64"/>
                  <a:pt x="199" y="64"/>
                  <a:pt x="201" y="63"/>
                </a:cubicBezTo>
                <a:cubicBezTo>
                  <a:pt x="202" y="63"/>
                  <a:pt x="201" y="62"/>
                  <a:pt x="201" y="62"/>
                </a:cubicBezTo>
                <a:cubicBezTo>
                  <a:pt x="203" y="61"/>
                  <a:pt x="203" y="61"/>
                  <a:pt x="203" y="62"/>
                </a:cubicBezTo>
                <a:cubicBezTo>
                  <a:pt x="207" y="60"/>
                  <a:pt x="211" y="58"/>
                  <a:pt x="214" y="56"/>
                </a:cubicBezTo>
                <a:cubicBezTo>
                  <a:pt x="213" y="56"/>
                  <a:pt x="212" y="57"/>
                  <a:pt x="210" y="57"/>
                </a:cubicBezTo>
                <a:cubicBezTo>
                  <a:pt x="214" y="54"/>
                  <a:pt x="214" y="57"/>
                  <a:pt x="222" y="53"/>
                </a:cubicBezTo>
                <a:cubicBezTo>
                  <a:pt x="222" y="52"/>
                  <a:pt x="218" y="54"/>
                  <a:pt x="217" y="54"/>
                </a:cubicBezTo>
                <a:cubicBezTo>
                  <a:pt x="219" y="52"/>
                  <a:pt x="216" y="54"/>
                  <a:pt x="216" y="53"/>
                </a:cubicBezTo>
                <a:cubicBezTo>
                  <a:pt x="215" y="53"/>
                  <a:pt x="214" y="54"/>
                  <a:pt x="214" y="54"/>
                </a:cubicBezTo>
                <a:cubicBezTo>
                  <a:pt x="212" y="54"/>
                  <a:pt x="215" y="53"/>
                  <a:pt x="210" y="56"/>
                </a:cubicBezTo>
                <a:cubicBezTo>
                  <a:pt x="211" y="54"/>
                  <a:pt x="217" y="52"/>
                  <a:pt x="219" y="50"/>
                </a:cubicBezTo>
                <a:cubicBezTo>
                  <a:pt x="220" y="50"/>
                  <a:pt x="219" y="51"/>
                  <a:pt x="221" y="50"/>
                </a:cubicBezTo>
                <a:cubicBezTo>
                  <a:pt x="227" y="46"/>
                  <a:pt x="237" y="41"/>
                  <a:pt x="245" y="39"/>
                </a:cubicBezTo>
                <a:cubicBezTo>
                  <a:pt x="246" y="40"/>
                  <a:pt x="242" y="40"/>
                  <a:pt x="241" y="41"/>
                </a:cubicBezTo>
                <a:cubicBezTo>
                  <a:pt x="242" y="41"/>
                  <a:pt x="244" y="40"/>
                  <a:pt x="245" y="40"/>
                </a:cubicBezTo>
                <a:cubicBezTo>
                  <a:pt x="247" y="39"/>
                  <a:pt x="249" y="39"/>
                  <a:pt x="254" y="37"/>
                </a:cubicBezTo>
                <a:cubicBezTo>
                  <a:pt x="252" y="37"/>
                  <a:pt x="247" y="38"/>
                  <a:pt x="253" y="36"/>
                </a:cubicBezTo>
                <a:cubicBezTo>
                  <a:pt x="252" y="36"/>
                  <a:pt x="250" y="37"/>
                  <a:pt x="251" y="36"/>
                </a:cubicBezTo>
                <a:cubicBezTo>
                  <a:pt x="252" y="36"/>
                  <a:pt x="254" y="35"/>
                  <a:pt x="255" y="35"/>
                </a:cubicBezTo>
                <a:cubicBezTo>
                  <a:pt x="257" y="35"/>
                  <a:pt x="255" y="34"/>
                  <a:pt x="258" y="33"/>
                </a:cubicBezTo>
                <a:cubicBezTo>
                  <a:pt x="259" y="34"/>
                  <a:pt x="259" y="34"/>
                  <a:pt x="259" y="34"/>
                </a:cubicBezTo>
                <a:cubicBezTo>
                  <a:pt x="263" y="32"/>
                  <a:pt x="265" y="32"/>
                  <a:pt x="267" y="31"/>
                </a:cubicBezTo>
                <a:cubicBezTo>
                  <a:pt x="273" y="28"/>
                  <a:pt x="273" y="30"/>
                  <a:pt x="279" y="27"/>
                </a:cubicBezTo>
                <a:cubicBezTo>
                  <a:pt x="280" y="27"/>
                  <a:pt x="279" y="27"/>
                  <a:pt x="279" y="28"/>
                </a:cubicBezTo>
                <a:cubicBezTo>
                  <a:pt x="282" y="27"/>
                  <a:pt x="285" y="26"/>
                  <a:pt x="285" y="25"/>
                </a:cubicBezTo>
                <a:cubicBezTo>
                  <a:pt x="288" y="26"/>
                  <a:pt x="294" y="23"/>
                  <a:pt x="301" y="22"/>
                </a:cubicBezTo>
                <a:cubicBezTo>
                  <a:pt x="301" y="21"/>
                  <a:pt x="301" y="21"/>
                  <a:pt x="301" y="21"/>
                </a:cubicBezTo>
                <a:cubicBezTo>
                  <a:pt x="301" y="21"/>
                  <a:pt x="297" y="22"/>
                  <a:pt x="296" y="22"/>
                </a:cubicBezTo>
                <a:cubicBezTo>
                  <a:pt x="298" y="21"/>
                  <a:pt x="297" y="22"/>
                  <a:pt x="298" y="21"/>
                </a:cubicBezTo>
                <a:cubicBezTo>
                  <a:pt x="301" y="20"/>
                  <a:pt x="301" y="20"/>
                  <a:pt x="301" y="20"/>
                </a:cubicBezTo>
                <a:cubicBezTo>
                  <a:pt x="301" y="20"/>
                  <a:pt x="297" y="21"/>
                  <a:pt x="297" y="21"/>
                </a:cubicBezTo>
                <a:cubicBezTo>
                  <a:pt x="300" y="19"/>
                  <a:pt x="301" y="19"/>
                  <a:pt x="305" y="18"/>
                </a:cubicBezTo>
                <a:cubicBezTo>
                  <a:pt x="305" y="19"/>
                  <a:pt x="307" y="18"/>
                  <a:pt x="306" y="19"/>
                </a:cubicBezTo>
                <a:cubicBezTo>
                  <a:pt x="308" y="18"/>
                  <a:pt x="309" y="17"/>
                  <a:pt x="309" y="18"/>
                </a:cubicBezTo>
                <a:cubicBezTo>
                  <a:pt x="316" y="16"/>
                  <a:pt x="316" y="16"/>
                  <a:pt x="322" y="15"/>
                </a:cubicBezTo>
                <a:cubicBezTo>
                  <a:pt x="325" y="15"/>
                  <a:pt x="325" y="14"/>
                  <a:pt x="327" y="13"/>
                </a:cubicBezTo>
                <a:cubicBezTo>
                  <a:pt x="329" y="12"/>
                  <a:pt x="329" y="13"/>
                  <a:pt x="330" y="13"/>
                </a:cubicBezTo>
                <a:cubicBezTo>
                  <a:pt x="332" y="13"/>
                  <a:pt x="332" y="12"/>
                  <a:pt x="334" y="12"/>
                </a:cubicBezTo>
                <a:cubicBezTo>
                  <a:pt x="336" y="12"/>
                  <a:pt x="338" y="11"/>
                  <a:pt x="338" y="12"/>
                </a:cubicBezTo>
                <a:cubicBezTo>
                  <a:pt x="337" y="12"/>
                  <a:pt x="338" y="12"/>
                  <a:pt x="337" y="12"/>
                </a:cubicBezTo>
                <a:cubicBezTo>
                  <a:pt x="337" y="12"/>
                  <a:pt x="336" y="12"/>
                  <a:pt x="336" y="12"/>
                </a:cubicBezTo>
                <a:cubicBezTo>
                  <a:pt x="336" y="13"/>
                  <a:pt x="340" y="11"/>
                  <a:pt x="341" y="12"/>
                </a:cubicBezTo>
                <a:cubicBezTo>
                  <a:pt x="343" y="12"/>
                  <a:pt x="337" y="12"/>
                  <a:pt x="340" y="11"/>
                </a:cubicBezTo>
                <a:cubicBezTo>
                  <a:pt x="342" y="11"/>
                  <a:pt x="342" y="11"/>
                  <a:pt x="342" y="11"/>
                </a:cubicBezTo>
                <a:cubicBezTo>
                  <a:pt x="344" y="11"/>
                  <a:pt x="344" y="11"/>
                  <a:pt x="345" y="11"/>
                </a:cubicBezTo>
                <a:cubicBezTo>
                  <a:pt x="346" y="10"/>
                  <a:pt x="340" y="11"/>
                  <a:pt x="342" y="10"/>
                </a:cubicBezTo>
                <a:cubicBezTo>
                  <a:pt x="347" y="10"/>
                  <a:pt x="347" y="10"/>
                  <a:pt x="347" y="10"/>
                </a:cubicBezTo>
                <a:cubicBezTo>
                  <a:pt x="347" y="9"/>
                  <a:pt x="347" y="9"/>
                  <a:pt x="345" y="9"/>
                </a:cubicBezTo>
                <a:cubicBezTo>
                  <a:pt x="349" y="8"/>
                  <a:pt x="350" y="10"/>
                  <a:pt x="354" y="10"/>
                </a:cubicBezTo>
                <a:cubicBezTo>
                  <a:pt x="356" y="10"/>
                  <a:pt x="358" y="9"/>
                  <a:pt x="360" y="9"/>
                </a:cubicBezTo>
                <a:cubicBezTo>
                  <a:pt x="361" y="9"/>
                  <a:pt x="359" y="9"/>
                  <a:pt x="361" y="9"/>
                </a:cubicBezTo>
                <a:cubicBezTo>
                  <a:pt x="360" y="9"/>
                  <a:pt x="359" y="9"/>
                  <a:pt x="358" y="9"/>
                </a:cubicBezTo>
                <a:cubicBezTo>
                  <a:pt x="355" y="8"/>
                  <a:pt x="363" y="8"/>
                  <a:pt x="360" y="8"/>
                </a:cubicBezTo>
                <a:cubicBezTo>
                  <a:pt x="361" y="7"/>
                  <a:pt x="362" y="9"/>
                  <a:pt x="364" y="8"/>
                </a:cubicBezTo>
                <a:cubicBezTo>
                  <a:pt x="367" y="8"/>
                  <a:pt x="362" y="8"/>
                  <a:pt x="363" y="7"/>
                </a:cubicBezTo>
                <a:cubicBezTo>
                  <a:pt x="364" y="7"/>
                  <a:pt x="365" y="7"/>
                  <a:pt x="365" y="7"/>
                </a:cubicBezTo>
                <a:cubicBezTo>
                  <a:pt x="366" y="7"/>
                  <a:pt x="367" y="8"/>
                  <a:pt x="367" y="8"/>
                </a:cubicBezTo>
                <a:cubicBezTo>
                  <a:pt x="367" y="9"/>
                  <a:pt x="370" y="8"/>
                  <a:pt x="371" y="9"/>
                </a:cubicBezTo>
                <a:cubicBezTo>
                  <a:pt x="374" y="8"/>
                  <a:pt x="371" y="8"/>
                  <a:pt x="372" y="8"/>
                </a:cubicBezTo>
                <a:cubicBezTo>
                  <a:pt x="372" y="7"/>
                  <a:pt x="371" y="8"/>
                  <a:pt x="371" y="8"/>
                </a:cubicBezTo>
                <a:cubicBezTo>
                  <a:pt x="371" y="7"/>
                  <a:pt x="379" y="9"/>
                  <a:pt x="381" y="7"/>
                </a:cubicBezTo>
                <a:cubicBezTo>
                  <a:pt x="384" y="7"/>
                  <a:pt x="386" y="8"/>
                  <a:pt x="390" y="7"/>
                </a:cubicBezTo>
                <a:cubicBezTo>
                  <a:pt x="390" y="7"/>
                  <a:pt x="389" y="7"/>
                  <a:pt x="390" y="7"/>
                </a:cubicBezTo>
                <a:cubicBezTo>
                  <a:pt x="387" y="6"/>
                  <a:pt x="389" y="6"/>
                  <a:pt x="386" y="5"/>
                </a:cubicBezTo>
                <a:cubicBezTo>
                  <a:pt x="388" y="6"/>
                  <a:pt x="389" y="7"/>
                  <a:pt x="391" y="6"/>
                </a:cubicBezTo>
                <a:cubicBezTo>
                  <a:pt x="392" y="6"/>
                  <a:pt x="392" y="7"/>
                  <a:pt x="394" y="7"/>
                </a:cubicBezTo>
                <a:cubicBezTo>
                  <a:pt x="395" y="7"/>
                  <a:pt x="395" y="6"/>
                  <a:pt x="395" y="6"/>
                </a:cubicBezTo>
                <a:cubicBezTo>
                  <a:pt x="396" y="6"/>
                  <a:pt x="399" y="6"/>
                  <a:pt x="397" y="6"/>
                </a:cubicBezTo>
                <a:cubicBezTo>
                  <a:pt x="401" y="5"/>
                  <a:pt x="402" y="7"/>
                  <a:pt x="401" y="7"/>
                </a:cubicBezTo>
                <a:cubicBezTo>
                  <a:pt x="408" y="7"/>
                  <a:pt x="400" y="5"/>
                  <a:pt x="400" y="4"/>
                </a:cubicBezTo>
                <a:cubicBezTo>
                  <a:pt x="402" y="5"/>
                  <a:pt x="404" y="4"/>
                  <a:pt x="401" y="4"/>
                </a:cubicBezTo>
                <a:cubicBezTo>
                  <a:pt x="406" y="3"/>
                  <a:pt x="402" y="5"/>
                  <a:pt x="407" y="5"/>
                </a:cubicBezTo>
                <a:cubicBezTo>
                  <a:pt x="411" y="4"/>
                  <a:pt x="406" y="3"/>
                  <a:pt x="410" y="3"/>
                </a:cubicBezTo>
                <a:cubicBezTo>
                  <a:pt x="408" y="2"/>
                  <a:pt x="400" y="3"/>
                  <a:pt x="399" y="2"/>
                </a:cubicBezTo>
                <a:cubicBezTo>
                  <a:pt x="400" y="1"/>
                  <a:pt x="404" y="2"/>
                  <a:pt x="404" y="2"/>
                </a:cubicBezTo>
                <a:cubicBezTo>
                  <a:pt x="407" y="2"/>
                  <a:pt x="407" y="1"/>
                  <a:pt x="412" y="2"/>
                </a:cubicBezTo>
                <a:cubicBezTo>
                  <a:pt x="411" y="2"/>
                  <a:pt x="413" y="2"/>
                  <a:pt x="412" y="3"/>
                </a:cubicBezTo>
                <a:cubicBezTo>
                  <a:pt x="415" y="3"/>
                  <a:pt x="415" y="1"/>
                  <a:pt x="419" y="1"/>
                </a:cubicBezTo>
                <a:cubicBezTo>
                  <a:pt x="417" y="2"/>
                  <a:pt x="416" y="2"/>
                  <a:pt x="421" y="2"/>
                </a:cubicBezTo>
                <a:cubicBezTo>
                  <a:pt x="420" y="3"/>
                  <a:pt x="417" y="3"/>
                  <a:pt x="417" y="2"/>
                </a:cubicBezTo>
                <a:cubicBezTo>
                  <a:pt x="416" y="2"/>
                  <a:pt x="416" y="3"/>
                  <a:pt x="415" y="3"/>
                </a:cubicBezTo>
                <a:cubicBezTo>
                  <a:pt x="414" y="3"/>
                  <a:pt x="417" y="3"/>
                  <a:pt x="417" y="4"/>
                </a:cubicBezTo>
                <a:cubicBezTo>
                  <a:pt x="419" y="4"/>
                  <a:pt x="418" y="3"/>
                  <a:pt x="416" y="3"/>
                </a:cubicBezTo>
                <a:cubicBezTo>
                  <a:pt x="417" y="3"/>
                  <a:pt x="421" y="3"/>
                  <a:pt x="421" y="4"/>
                </a:cubicBezTo>
                <a:cubicBezTo>
                  <a:pt x="418" y="4"/>
                  <a:pt x="427" y="5"/>
                  <a:pt x="424" y="5"/>
                </a:cubicBezTo>
                <a:cubicBezTo>
                  <a:pt x="427" y="5"/>
                  <a:pt x="427" y="6"/>
                  <a:pt x="430" y="6"/>
                </a:cubicBezTo>
                <a:cubicBezTo>
                  <a:pt x="426" y="5"/>
                  <a:pt x="427" y="5"/>
                  <a:pt x="425" y="4"/>
                </a:cubicBezTo>
                <a:cubicBezTo>
                  <a:pt x="426" y="4"/>
                  <a:pt x="428" y="4"/>
                  <a:pt x="430" y="4"/>
                </a:cubicBezTo>
                <a:cubicBezTo>
                  <a:pt x="427" y="4"/>
                  <a:pt x="430" y="4"/>
                  <a:pt x="428" y="4"/>
                </a:cubicBezTo>
                <a:cubicBezTo>
                  <a:pt x="429" y="5"/>
                  <a:pt x="432" y="5"/>
                  <a:pt x="433" y="5"/>
                </a:cubicBezTo>
                <a:cubicBezTo>
                  <a:pt x="434" y="5"/>
                  <a:pt x="431" y="5"/>
                  <a:pt x="431" y="4"/>
                </a:cubicBezTo>
                <a:cubicBezTo>
                  <a:pt x="432" y="4"/>
                  <a:pt x="438" y="5"/>
                  <a:pt x="438" y="5"/>
                </a:cubicBezTo>
                <a:cubicBezTo>
                  <a:pt x="442" y="6"/>
                  <a:pt x="445" y="6"/>
                  <a:pt x="453" y="7"/>
                </a:cubicBezTo>
                <a:cubicBezTo>
                  <a:pt x="453" y="7"/>
                  <a:pt x="452" y="7"/>
                  <a:pt x="451" y="7"/>
                </a:cubicBezTo>
                <a:cubicBezTo>
                  <a:pt x="451" y="7"/>
                  <a:pt x="453" y="7"/>
                  <a:pt x="453" y="7"/>
                </a:cubicBezTo>
                <a:cubicBezTo>
                  <a:pt x="452" y="8"/>
                  <a:pt x="450" y="7"/>
                  <a:pt x="447" y="6"/>
                </a:cubicBezTo>
                <a:cubicBezTo>
                  <a:pt x="447" y="7"/>
                  <a:pt x="447" y="7"/>
                  <a:pt x="447" y="7"/>
                </a:cubicBezTo>
                <a:cubicBezTo>
                  <a:pt x="448" y="7"/>
                  <a:pt x="453" y="8"/>
                  <a:pt x="453" y="9"/>
                </a:cubicBezTo>
                <a:cubicBezTo>
                  <a:pt x="454" y="8"/>
                  <a:pt x="456" y="7"/>
                  <a:pt x="453" y="6"/>
                </a:cubicBezTo>
                <a:cubicBezTo>
                  <a:pt x="454" y="6"/>
                  <a:pt x="457" y="7"/>
                  <a:pt x="455" y="6"/>
                </a:cubicBezTo>
                <a:cubicBezTo>
                  <a:pt x="456" y="6"/>
                  <a:pt x="458" y="7"/>
                  <a:pt x="460" y="7"/>
                </a:cubicBezTo>
                <a:cubicBezTo>
                  <a:pt x="460" y="7"/>
                  <a:pt x="459" y="7"/>
                  <a:pt x="458" y="6"/>
                </a:cubicBezTo>
                <a:cubicBezTo>
                  <a:pt x="460" y="6"/>
                  <a:pt x="465" y="7"/>
                  <a:pt x="465" y="6"/>
                </a:cubicBezTo>
                <a:cubicBezTo>
                  <a:pt x="466" y="7"/>
                  <a:pt x="466" y="7"/>
                  <a:pt x="465" y="7"/>
                </a:cubicBezTo>
                <a:cubicBezTo>
                  <a:pt x="466" y="7"/>
                  <a:pt x="469" y="8"/>
                  <a:pt x="468" y="8"/>
                </a:cubicBezTo>
                <a:cubicBezTo>
                  <a:pt x="466" y="8"/>
                  <a:pt x="466" y="8"/>
                  <a:pt x="463" y="7"/>
                </a:cubicBezTo>
                <a:cubicBezTo>
                  <a:pt x="463" y="8"/>
                  <a:pt x="464" y="8"/>
                  <a:pt x="464" y="8"/>
                </a:cubicBezTo>
                <a:cubicBezTo>
                  <a:pt x="468" y="9"/>
                  <a:pt x="467" y="8"/>
                  <a:pt x="470" y="9"/>
                </a:cubicBezTo>
                <a:cubicBezTo>
                  <a:pt x="470" y="8"/>
                  <a:pt x="473" y="8"/>
                  <a:pt x="477" y="9"/>
                </a:cubicBezTo>
                <a:cubicBezTo>
                  <a:pt x="476" y="10"/>
                  <a:pt x="474" y="9"/>
                  <a:pt x="471" y="9"/>
                </a:cubicBezTo>
                <a:cubicBezTo>
                  <a:pt x="472" y="9"/>
                  <a:pt x="472" y="10"/>
                  <a:pt x="472" y="10"/>
                </a:cubicBezTo>
                <a:cubicBezTo>
                  <a:pt x="473" y="10"/>
                  <a:pt x="475" y="10"/>
                  <a:pt x="476" y="10"/>
                </a:cubicBezTo>
                <a:cubicBezTo>
                  <a:pt x="478" y="10"/>
                  <a:pt x="478" y="11"/>
                  <a:pt x="478" y="11"/>
                </a:cubicBezTo>
                <a:cubicBezTo>
                  <a:pt x="479" y="11"/>
                  <a:pt x="481" y="11"/>
                  <a:pt x="483" y="12"/>
                </a:cubicBezTo>
                <a:cubicBezTo>
                  <a:pt x="483" y="11"/>
                  <a:pt x="484" y="11"/>
                  <a:pt x="482" y="11"/>
                </a:cubicBezTo>
                <a:cubicBezTo>
                  <a:pt x="483" y="10"/>
                  <a:pt x="485" y="11"/>
                  <a:pt x="484" y="12"/>
                </a:cubicBezTo>
                <a:cubicBezTo>
                  <a:pt x="485" y="12"/>
                  <a:pt x="486" y="11"/>
                  <a:pt x="487" y="12"/>
                </a:cubicBezTo>
                <a:cubicBezTo>
                  <a:pt x="487" y="12"/>
                  <a:pt x="485" y="10"/>
                  <a:pt x="490" y="11"/>
                </a:cubicBezTo>
                <a:cubicBezTo>
                  <a:pt x="490" y="10"/>
                  <a:pt x="485" y="10"/>
                  <a:pt x="484" y="9"/>
                </a:cubicBezTo>
                <a:cubicBezTo>
                  <a:pt x="482" y="9"/>
                  <a:pt x="481" y="9"/>
                  <a:pt x="482" y="9"/>
                </a:cubicBezTo>
                <a:cubicBezTo>
                  <a:pt x="480" y="9"/>
                  <a:pt x="481" y="9"/>
                  <a:pt x="478" y="8"/>
                </a:cubicBezTo>
                <a:cubicBezTo>
                  <a:pt x="478" y="8"/>
                  <a:pt x="482" y="9"/>
                  <a:pt x="481" y="7"/>
                </a:cubicBezTo>
                <a:cubicBezTo>
                  <a:pt x="484" y="8"/>
                  <a:pt x="482" y="8"/>
                  <a:pt x="482" y="8"/>
                </a:cubicBezTo>
                <a:cubicBezTo>
                  <a:pt x="486" y="9"/>
                  <a:pt x="486" y="9"/>
                  <a:pt x="489" y="9"/>
                </a:cubicBezTo>
                <a:cubicBezTo>
                  <a:pt x="489" y="9"/>
                  <a:pt x="487" y="9"/>
                  <a:pt x="487" y="8"/>
                </a:cubicBezTo>
                <a:cubicBezTo>
                  <a:pt x="491" y="9"/>
                  <a:pt x="493" y="10"/>
                  <a:pt x="496" y="11"/>
                </a:cubicBezTo>
                <a:cubicBezTo>
                  <a:pt x="495" y="11"/>
                  <a:pt x="495" y="10"/>
                  <a:pt x="495" y="11"/>
                </a:cubicBezTo>
                <a:cubicBezTo>
                  <a:pt x="496" y="11"/>
                  <a:pt x="499" y="12"/>
                  <a:pt x="499" y="11"/>
                </a:cubicBezTo>
                <a:cubicBezTo>
                  <a:pt x="500" y="12"/>
                  <a:pt x="500" y="12"/>
                  <a:pt x="501" y="13"/>
                </a:cubicBezTo>
                <a:cubicBezTo>
                  <a:pt x="505" y="13"/>
                  <a:pt x="510" y="15"/>
                  <a:pt x="512" y="16"/>
                </a:cubicBezTo>
                <a:cubicBezTo>
                  <a:pt x="514" y="17"/>
                  <a:pt x="512" y="15"/>
                  <a:pt x="510" y="14"/>
                </a:cubicBezTo>
                <a:cubicBezTo>
                  <a:pt x="510" y="14"/>
                  <a:pt x="516" y="16"/>
                  <a:pt x="514" y="16"/>
                </a:cubicBezTo>
                <a:cubicBezTo>
                  <a:pt x="516" y="17"/>
                  <a:pt x="519" y="18"/>
                  <a:pt x="520" y="18"/>
                </a:cubicBezTo>
                <a:cubicBezTo>
                  <a:pt x="519" y="17"/>
                  <a:pt x="518" y="17"/>
                  <a:pt x="517" y="17"/>
                </a:cubicBezTo>
                <a:cubicBezTo>
                  <a:pt x="520" y="17"/>
                  <a:pt x="527" y="19"/>
                  <a:pt x="532" y="21"/>
                </a:cubicBezTo>
                <a:cubicBezTo>
                  <a:pt x="529" y="19"/>
                  <a:pt x="537" y="22"/>
                  <a:pt x="537" y="22"/>
                </a:cubicBezTo>
                <a:cubicBezTo>
                  <a:pt x="539" y="22"/>
                  <a:pt x="538" y="23"/>
                  <a:pt x="540" y="23"/>
                </a:cubicBezTo>
                <a:cubicBezTo>
                  <a:pt x="539" y="23"/>
                  <a:pt x="538" y="23"/>
                  <a:pt x="536" y="22"/>
                </a:cubicBezTo>
                <a:cubicBezTo>
                  <a:pt x="536" y="23"/>
                  <a:pt x="543" y="25"/>
                  <a:pt x="545" y="25"/>
                </a:cubicBezTo>
                <a:cubicBezTo>
                  <a:pt x="545" y="25"/>
                  <a:pt x="542" y="25"/>
                  <a:pt x="540" y="24"/>
                </a:cubicBezTo>
                <a:cubicBezTo>
                  <a:pt x="543" y="24"/>
                  <a:pt x="547" y="25"/>
                  <a:pt x="551" y="27"/>
                </a:cubicBezTo>
                <a:cubicBezTo>
                  <a:pt x="551" y="27"/>
                  <a:pt x="550" y="27"/>
                  <a:pt x="552" y="28"/>
                </a:cubicBezTo>
                <a:cubicBezTo>
                  <a:pt x="551" y="28"/>
                  <a:pt x="549" y="26"/>
                  <a:pt x="549" y="27"/>
                </a:cubicBezTo>
                <a:cubicBezTo>
                  <a:pt x="550" y="28"/>
                  <a:pt x="552" y="28"/>
                  <a:pt x="552" y="29"/>
                </a:cubicBezTo>
                <a:cubicBezTo>
                  <a:pt x="554" y="30"/>
                  <a:pt x="550" y="28"/>
                  <a:pt x="551" y="29"/>
                </a:cubicBezTo>
                <a:cubicBezTo>
                  <a:pt x="555" y="29"/>
                  <a:pt x="555" y="30"/>
                  <a:pt x="558" y="30"/>
                </a:cubicBezTo>
                <a:cubicBezTo>
                  <a:pt x="562" y="32"/>
                  <a:pt x="569" y="34"/>
                  <a:pt x="569" y="35"/>
                </a:cubicBezTo>
                <a:cubicBezTo>
                  <a:pt x="571" y="36"/>
                  <a:pt x="570" y="35"/>
                  <a:pt x="571" y="35"/>
                </a:cubicBezTo>
                <a:cubicBezTo>
                  <a:pt x="572" y="36"/>
                  <a:pt x="575" y="37"/>
                  <a:pt x="573" y="37"/>
                </a:cubicBezTo>
                <a:cubicBezTo>
                  <a:pt x="575" y="38"/>
                  <a:pt x="575" y="38"/>
                  <a:pt x="577" y="39"/>
                </a:cubicBezTo>
                <a:cubicBezTo>
                  <a:pt x="577" y="39"/>
                  <a:pt x="575" y="39"/>
                  <a:pt x="576" y="39"/>
                </a:cubicBezTo>
                <a:cubicBezTo>
                  <a:pt x="578" y="40"/>
                  <a:pt x="578" y="39"/>
                  <a:pt x="579" y="39"/>
                </a:cubicBezTo>
                <a:cubicBezTo>
                  <a:pt x="579" y="38"/>
                  <a:pt x="576" y="38"/>
                  <a:pt x="576" y="38"/>
                </a:cubicBezTo>
                <a:cubicBezTo>
                  <a:pt x="576" y="37"/>
                  <a:pt x="580" y="39"/>
                  <a:pt x="579" y="39"/>
                </a:cubicBezTo>
                <a:cubicBezTo>
                  <a:pt x="581" y="40"/>
                  <a:pt x="581" y="40"/>
                  <a:pt x="583" y="40"/>
                </a:cubicBezTo>
                <a:cubicBezTo>
                  <a:pt x="586" y="42"/>
                  <a:pt x="586" y="42"/>
                  <a:pt x="589" y="44"/>
                </a:cubicBezTo>
                <a:cubicBezTo>
                  <a:pt x="587" y="43"/>
                  <a:pt x="587" y="42"/>
                  <a:pt x="586" y="42"/>
                </a:cubicBezTo>
                <a:cubicBezTo>
                  <a:pt x="585" y="40"/>
                  <a:pt x="593" y="44"/>
                  <a:pt x="594" y="45"/>
                </a:cubicBezTo>
                <a:cubicBezTo>
                  <a:pt x="594" y="45"/>
                  <a:pt x="591" y="43"/>
                  <a:pt x="590" y="43"/>
                </a:cubicBezTo>
                <a:cubicBezTo>
                  <a:pt x="592" y="45"/>
                  <a:pt x="596" y="46"/>
                  <a:pt x="598" y="48"/>
                </a:cubicBezTo>
                <a:cubicBezTo>
                  <a:pt x="600" y="49"/>
                  <a:pt x="597" y="46"/>
                  <a:pt x="599" y="47"/>
                </a:cubicBezTo>
                <a:cubicBezTo>
                  <a:pt x="600" y="48"/>
                  <a:pt x="601" y="49"/>
                  <a:pt x="603" y="50"/>
                </a:cubicBezTo>
                <a:cubicBezTo>
                  <a:pt x="603" y="50"/>
                  <a:pt x="606" y="52"/>
                  <a:pt x="606" y="51"/>
                </a:cubicBezTo>
                <a:cubicBezTo>
                  <a:pt x="612" y="54"/>
                  <a:pt x="615" y="56"/>
                  <a:pt x="620" y="59"/>
                </a:cubicBezTo>
                <a:cubicBezTo>
                  <a:pt x="619" y="58"/>
                  <a:pt x="619" y="59"/>
                  <a:pt x="619" y="59"/>
                </a:cubicBezTo>
                <a:cubicBezTo>
                  <a:pt x="624" y="60"/>
                  <a:pt x="634" y="67"/>
                  <a:pt x="640" y="71"/>
                </a:cubicBezTo>
                <a:cubicBezTo>
                  <a:pt x="642" y="72"/>
                  <a:pt x="641" y="71"/>
                  <a:pt x="643" y="73"/>
                </a:cubicBezTo>
                <a:cubicBezTo>
                  <a:pt x="643" y="73"/>
                  <a:pt x="643" y="73"/>
                  <a:pt x="644" y="73"/>
                </a:cubicBezTo>
                <a:cubicBezTo>
                  <a:pt x="644" y="73"/>
                  <a:pt x="643" y="72"/>
                  <a:pt x="642" y="72"/>
                </a:cubicBezTo>
                <a:cubicBezTo>
                  <a:pt x="645" y="73"/>
                  <a:pt x="651" y="78"/>
                  <a:pt x="653" y="78"/>
                </a:cubicBezTo>
                <a:cubicBezTo>
                  <a:pt x="655" y="80"/>
                  <a:pt x="658" y="83"/>
                  <a:pt x="661" y="84"/>
                </a:cubicBezTo>
                <a:cubicBezTo>
                  <a:pt x="665" y="87"/>
                  <a:pt x="675" y="94"/>
                  <a:pt x="680" y="98"/>
                </a:cubicBezTo>
                <a:cubicBezTo>
                  <a:pt x="680" y="98"/>
                  <a:pt x="679" y="97"/>
                  <a:pt x="679" y="98"/>
                </a:cubicBezTo>
                <a:cubicBezTo>
                  <a:pt x="681" y="99"/>
                  <a:pt x="682" y="100"/>
                  <a:pt x="684" y="102"/>
                </a:cubicBezTo>
                <a:cubicBezTo>
                  <a:pt x="685" y="102"/>
                  <a:pt x="683" y="101"/>
                  <a:pt x="684" y="101"/>
                </a:cubicBezTo>
                <a:cubicBezTo>
                  <a:pt x="688" y="104"/>
                  <a:pt x="693" y="109"/>
                  <a:pt x="699" y="114"/>
                </a:cubicBezTo>
                <a:cubicBezTo>
                  <a:pt x="698" y="114"/>
                  <a:pt x="698" y="114"/>
                  <a:pt x="699" y="115"/>
                </a:cubicBezTo>
                <a:cubicBezTo>
                  <a:pt x="701" y="117"/>
                  <a:pt x="702" y="118"/>
                  <a:pt x="703" y="118"/>
                </a:cubicBezTo>
                <a:cubicBezTo>
                  <a:pt x="705" y="120"/>
                  <a:pt x="704" y="119"/>
                  <a:pt x="705" y="120"/>
                </a:cubicBezTo>
                <a:cubicBezTo>
                  <a:pt x="707" y="122"/>
                  <a:pt x="704" y="119"/>
                  <a:pt x="705" y="119"/>
                </a:cubicBezTo>
                <a:cubicBezTo>
                  <a:pt x="707" y="121"/>
                  <a:pt x="707" y="121"/>
                  <a:pt x="709" y="123"/>
                </a:cubicBezTo>
                <a:cubicBezTo>
                  <a:pt x="705" y="121"/>
                  <a:pt x="715" y="129"/>
                  <a:pt x="718" y="132"/>
                </a:cubicBezTo>
                <a:cubicBezTo>
                  <a:pt x="716" y="131"/>
                  <a:pt x="717" y="131"/>
                  <a:pt x="716" y="129"/>
                </a:cubicBezTo>
                <a:cubicBezTo>
                  <a:pt x="716" y="129"/>
                  <a:pt x="717" y="130"/>
                  <a:pt x="717" y="130"/>
                </a:cubicBezTo>
                <a:cubicBezTo>
                  <a:pt x="722" y="135"/>
                  <a:pt x="722" y="134"/>
                  <a:pt x="723" y="137"/>
                </a:cubicBezTo>
                <a:cubicBezTo>
                  <a:pt x="724" y="138"/>
                  <a:pt x="723" y="136"/>
                  <a:pt x="724" y="136"/>
                </a:cubicBezTo>
                <a:cubicBezTo>
                  <a:pt x="727" y="139"/>
                  <a:pt x="727" y="140"/>
                  <a:pt x="728" y="141"/>
                </a:cubicBezTo>
                <a:cubicBezTo>
                  <a:pt x="729" y="142"/>
                  <a:pt x="732" y="144"/>
                  <a:pt x="732" y="145"/>
                </a:cubicBezTo>
                <a:cubicBezTo>
                  <a:pt x="732" y="146"/>
                  <a:pt x="735" y="148"/>
                  <a:pt x="734" y="148"/>
                </a:cubicBezTo>
                <a:cubicBezTo>
                  <a:pt x="736" y="149"/>
                  <a:pt x="736" y="149"/>
                  <a:pt x="737" y="150"/>
                </a:cubicBezTo>
                <a:cubicBezTo>
                  <a:pt x="738" y="150"/>
                  <a:pt x="735" y="148"/>
                  <a:pt x="734" y="147"/>
                </a:cubicBezTo>
                <a:cubicBezTo>
                  <a:pt x="736" y="147"/>
                  <a:pt x="734" y="144"/>
                  <a:pt x="736" y="144"/>
                </a:cubicBezTo>
                <a:cubicBezTo>
                  <a:pt x="739" y="150"/>
                  <a:pt x="741" y="155"/>
                  <a:pt x="745" y="161"/>
                </a:cubicBezTo>
                <a:cubicBezTo>
                  <a:pt x="747" y="163"/>
                  <a:pt x="742" y="157"/>
                  <a:pt x="747" y="162"/>
                </a:cubicBezTo>
                <a:cubicBezTo>
                  <a:pt x="747" y="161"/>
                  <a:pt x="745" y="159"/>
                  <a:pt x="746" y="160"/>
                </a:cubicBezTo>
                <a:cubicBezTo>
                  <a:pt x="744" y="157"/>
                  <a:pt x="744" y="158"/>
                  <a:pt x="743" y="156"/>
                </a:cubicBezTo>
                <a:cubicBezTo>
                  <a:pt x="743" y="156"/>
                  <a:pt x="745" y="158"/>
                  <a:pt x="746" y="159"/>
                </a:cubicBezTo>
                <a:cubicBezTo>
                  <a:pt x="746" y="159"/>
                  <a:pt x="745" y="156"/>
                  <a:pt x="747" y="158"/>
                </a:cubicBezTo>
                <a:cubicBezTo>
                  <a:pt x="746" y="156"/>
                  <a:pt x="744" y="153"/>
                  <a:pt x="745" y="154"/>
                </a:cubicBezTo>
                <a:cubicBezTo>
                  <a:pt x="747" y="156"/>
                  <a:pt x="748" y="158"/>
                  <a:pt x="749" y="159"/>
                </a:cubicBezTo>
                <a:cubicBezTo>
                  <a:pt x="749" y="160"/>
                  <a:pt x="752" y="165"/>
                  <a:pt x="750" y="164"/>
                </a:cubicBezTo>
                <a:cubicBezTo>
                  <a:pt x="752" y="166"/>
                  <a:pt x="751" y="167"/>
                  <a:pt x="751" y="167"/>
                </a:cubicBezTo>
                <a:cubicBezTo>
                  <a:pt x="753" y="170"/>
                  <a:pt x="756" y="173"/>
                  <a:pt x="757" y="174"/>
                </a:cubicBezTo>
                <a:cubicBezTo>
                  <a:pt x="757" y="173"/>
                  <a:pt x="755" y="172"/>
                  <a:pt x="754" y="170"/>
                </a:cubicBezTo>
                <a:cubicBezTo>
                  <a:pt x="754" y="168"/>
                  <a:pt x="759" y="172"/>
                  <a:pt x="756" y="168"/>
                </a:cubicBezTo>
                <a:cubicBezTo>
                  <a:pt x="757" y="169"/>
                  <a:pt x="757" y="170"/>
                  <a:pt x="759" y="173"/>
                </a:cubicBezTo>
                <a:cubicBezTo>
                  <a:pt x="759" y="174"/>
                  <a:pt x="757" y="173"/>
                  <a:pt x="760" y="177"/>
                </a:cubicBezTo>
                <a:cubicBezTo>
                  <a:pt x="759" y="176"/>
                  <a:pt x="759" y="175"/>
                  <a:pt x="758" y="175"/>
                </a:cubicBezTo>
                <a:cubicBezTo>
                  <a:pt x="760" y="177"/>
                  <a:pt x="760" y="179"/>
                  <a:pt x="762" y="181"/>
                </a:cubicBezTo>
                <a:cubicBezTo>
                  <a:pt x="762" y="182"/>
                  <a:pt x="762" y="181"/>
                  <a:pt x="764" y="182"/>
                </a:cubicBezTo>
                <a:cubicBezTo>
                  <a:pt x="765" y="184"/>
                  <a:pt x="766" y="187"/>
                  <a:pt x="767" y="186"/>
                </a:cubicBezTo>
                <a:cubicBezTo>
                  <a:pt x="768" y="186"/>
                  <a:pt x="765" y="183"/>
                  <a:pt x="764" y="182"/>
                </a:cubicBezTo>
                <a:cubicBezTo>
                  <a:pt x="762" y="178"/>
                  <a:pt x="767" y="183"/>
                  <a:pt x="764" y="178"/>
                </a:cubicBezTo>
                <a:cubicBezTo>
                  <a:pt x="766" y="180"/>
                  <a:pt x="766" y="181"/>
                  <a:pt x="766" y="179"/>
                </a:cubicBezTo>
                <a:cubicBezTo>
                  <a:pt x="767" y="180"/>
                  <a:pt x="768" y="181"/>
                  <a:pt x="768" y="181"/>
                </a:cubicBezTo>
                <a:cubicBezTo>
                  <a:pt x="770" y="185"/>
                  <a:pt x="768" y="190"/>
                  <a:pt x="774" y="194"/>
                </a:cubicBezTo>
                <a:cubicBezTo>
                  <a:pt x="773" y="192"/>
                  <a:pt x="774" y="192"/>
                  <a:pt x="776" y="194"/>
                </a:cubicBezTo>
                <a:cubicBezTo>
                  <a:pt x="775" y="192"/>
                  <a:pt x="774" y="188"/>
                  <a:pt x="776" y="190"/>
                </a:cubicBezTo>
                <a:cubicBezTo>
                  <a:pt x="782" y="200"/>
                  <a:pt x="774" y="198"/>
                  <a:pt x="781" y="209"/>
                </a:cubicBezTo>
                <a:cubicBezTo>
                  <a:pt x="782" y="211"/>
                  <a:pt x="782" y="210"/>
                  <a:pt x="784" y="211"/>
                </a:cubicBezTo>
                <a:cubicBezTo>
                  <a:pt x="782" y="207"/>
                  <a:pt x="785" y="207"/>
                  <a:pt x="785" y="203"/>
                </a:cubicBezTo>
                <a:cubicBezTo>
                  <a:pt x="789" y="210"/>
                  <a:pt x="784" y="206"/>
                  <a:pt x="788" y="212"/>
                </a:cubicBezTo>
                <a:cubicBezTo>
                  <a:pt x="786" y="212"/>
                  <a:pt x="788" y="216"/>
                  <a:pt x="786" y="217"/>
                </a:cubicBezTo>
                <a:cubicBezTo>
                  <a:pt x="787" y="218"/>
                  <a:pt x="788" y="218"/>
                  <a:pt x="789" y="220"/>
                </a:cubicBezTo>
                <a:cubicBezTo>
                  <a:pt x="788" y="220"/>
                  <a:pt x="787" y="218"/>
                  <a:pt x="787" y="219"/>
                </a:cubicBezTo>
                <a:cubicBezTo>
                  <a:pt x="788" y="221"/>
                  <a:pt x="789" y="223"/>
                  <a:pt x="791" y="226"/>
                </a:cubicBezTo>
                <a:cubicBezTo>
                  <a:pt x="793" y="227"/>
                  <a:pt x="790" y="222"/>
                  <a:pt x="793" y="224"/>
                </a:cubicBezTo>
                <a:cubicBezTo>
                  <a:pt x="792" y="220"/>
                  <a:pt x="793" y="220"/>
                  <a:pt x="795" y="221"/>
                </a:cubicBezTo>
                <a:cubicBezTo>
                  <a:pt x="798" y="227"/>
                  <a:pt x="796" y="231"/>
                  <a:pt x="795" y="230"/>
                </a:cubicBezTo>
                <a:cubicBezTo>
                  <a:pt x="795" y="231"/>
                  <a:pt x="796" y="233"/>
                  <a:pt x="796" y="234"/>
                </a:cubicBezTo>
                <a:cubicBezTo>
                  <a:pt x="793" y="231"/>
                  <a:pt x="796" y="239"/>
                  <a:pt x="792" y="235"/>
                </a:cubicBezTo>
                <a:cubicBezTo>
                  <a:pt x="794" y="238"/>
                  <a:pt x="793" y="237"/>
                  <a:pt x="792" y="236"/>
                </a:cubicBezTo>
                <a:cubicBezTo>
                  <a:pt x="794" y="240"/>
                  <a:pt x="794" y="243"/>
                  <a:pt x="797" y="248"/>
                </a:cubicBezTo>
                <a:cubicBezTo>
                  <a:pt x="797" y="246"/>
                  <a:pt x="797" y="245"/>
                  <a:pt x="799" y="248"/>
                </a:cubicBezTo>
                <a:cubicBezTo>
                  <a:pt x="799" y="247"/>
                  <a:pt x="798" y="246"/>
                  <a:pt x="798" y="245"/>
                </a:cubicBezTo>
                <a:cubicBezTo>
                  <a:pt x="798" y="244"/>
                  <a:pt x="799" y="247"/>
                  <a:pt x="800" y="247"/>
                </a:cubicBezTo>
                <a:cubicBezTo>
                  <a:pt x="800" y="246"/>
                  <a:pt x="799" y="246"/>
                  <a:pt x="798" y="244"/>
                </a:cubicBezTo>
                <a:cubicBezTo>
                  <a:pt x="799" y="244"/>
                  <a:pt x="800" y="246"/>
                  <a:pt x="800" y="246"/>
                </a:cubicBezTo>
                <a:cubicBezTo>
                  <a:pt x="802" y="250"/>
                  <a:pt x="800" y="249"/>
                  <a:pt x="801" y="252"/>
                </a:cubicBezTo>
                <a:cubicBezTo>
                  <a:pt x="799" y="250"/>
                  <a:pt x="800" y="252"/>
                  <a:pt x="799" y="251"/>
                </a:cubicBezTo>
                <a:cubicBezTo>
                  <a:pt x="800" y="252"/>
                  <a:pt x="801" y="254"/>
                  <a:pt x="802" y="256"/>
                </a:cubicBezTo>
                <a:cubicBezTo>
                  <a:pt x="800" y="254"/>
                  <a:pt x="800" y="256"/>
                  <a:pt x="799" y="255"/>
                </a:cubicBezTo>
                <a:cubicBezTo>
                  <a:pt x="799" y="256"/>
                  <a:pt x="800" y="257"/>
                  <a:pt x="800" y="258"/>
                </a:cubicBezTo>
                <a:cubicBezTo>
                  <a:pt x="798" y="257"/>
                  <a:pt x="797" y="261"/>
                  <a:pt x="794" y="257"/>
                </a:cubicBezTo>
                <a:cubicBezTo>
                  <a:pt x="794" y="258"/>
                  <a:pt x="795" y="260"/>
                  <a:pt x="794" y="260"/>
                </a:cubicBezTo>
                <a:cubicBezTo>
                  <a:pt x="792" y="255"/>
                  <a:pt x="791" y="256"/>
                  <a:pt x="790" y="256"/>
                </a:cubicBezTo>
                <a:cubicBezTo>
                  <a:pt x="792" y="259"/>
                  <a:pt x="794" y="261"/>
                  <a:pt x="795" y="265"/>
                </a:cubicBezTo>
                <a:cubicBezTo>
                  <a:pt x="793" y="262"/>
                  <a:pt x="795" y="266"/>
                  <a:pt x="793" y="262"/>
                </a:cubicBezTo>
                <a:cubicBezTo>
                  <a:pt x="792" y="267"/>
                  <a:pt x="790" y="268"/>
                  <a:pt x="787" y="266"/>
                </a:cubicBezTo>
                <a:cubicBezTo>
                  <a:pt x="786" y="263"/>
                  <a:pt x="784" y="260"/>
                  <a:pt x="784" y="259"/>
                </a:cubicBezTo>
                <a:cubicBezTo>
                  <a:pt x="784" y="258"/>
                  <a:pt x="783" y="258"/>
                  <a:pt x="783" y="257"/>
                </a:cubicBezTo>
                <a:cubicBezTo>
                  <a:pt x="783" y="257"/>
                  <a:pt x="783" y="258"/>
                  <a:pt x="784" y="259"/>
                </a:cubicBezTo>
                <a:cubicBezTo>
                  <a:pt x="783" y="258"/>
                  <a:pt x="782" y="256"/>
                  <a:pt x="782" y="255"/>
                </a:cubicBezTo>
                <a:close/>
                <a:moveTo>
                  <a:pt x="340" y="50"/>
                </a:moveTo>
                <a:cubicBezTo>
                  <a:pt x="338" y="51"/>
                  <a:pt x="336" y="51"/>
                  <a:pt x="336" y="51"/>
                </a:cubicBezTo>
                <a:cubicBezTo>
                  <a:pt x="338" y="51"/>
                  <a:pt x="340" y="51"/>
                  <a:pt x="340" y="50"/>
                </a:cubicBezTo>
                <a:close/>
                <a:moveTo>
                  <a:pt x="236" y="74"/>
                </a:moveTo>
                <a:cubicBezTo>
                  <a:pt x="236" y="74"/>
                  <a:pt x="235" y="75"/>
                  <a:pt x="235" y="74"/>
                </a:cubicBezTo>
                <a:cubicBezTo>
                  <a:pt x="234" y="75"/>
                  <a:pt x="233" y="75"/>
                  <a:pt x="233" y="76"/>
                </a:cubicBezTo>
                <a:cubicBezTo>
                  <a:pt x="236" y="75"/>
                  <a:pt x="230" y="77"/>
                  <a:pt x="232" y="77"/>
                </a:cubicBezTo>
                <a:cubicBezTo>
                  <a:pt x="234" y="76"/>
                  <a:pt x="235" y="75"/>
                  <a:pt x="236" y="74"/>
                </a:cubicBezTo>
                <a:close/>
                <a:moveTo>
                  <a:pt x="231" y="76"/>
                </a:moveTo>
                <a:cubicBezTo>
                  <a:pt x="232" y="75"/>
                  <a:pt x="233" y="76"/>
                  <a:pt x="234" y="74"/>
                </a:cubicBezTo>
                <a:cubicBezTo>
                  <a:pt x="234" y="75"/>
                  <a:pt x="236" y="72"/>
                  <a:pt x="237" y="71"/>
                </a:cubicBezTo>
                <a:cubicBezTo>
                  <a:pt x="233" y="73"/>
                  <a:pt x="233" y="74"/>
                  <a:pt x="231" y="76"/>
                </a:cubicBezTo>
                <a:close/>
                <a:moveTo>
                  <a:pt x="162" y="116"/>
                </a:moveTo>
                <a:cubicBezTo>
                  <a:pt x="164" y="115"/>
                  <a:pt x="164" y="115"/>
                  <a:pt x="164" y="115"/>
                </a:cubicBezTo>
                <a:cubicBezTo>
                  <a:pt x="162" y="115"/>
                  <a:pt x="165" y="114"/>
                  <a:pt x="167" y="112"/>
                </a:cubicBezTo>
                <a:cubicBezTo>
                  <a:pt x="165" y="113"/>
                  <a:pt x="164" y="114"/>
                  <a:pt x="164" y="114"/>
                </a:cubicBezTo>
                <a:cubicBezTo>
                  <a:pt x="167" y="111"/>
                  <a:pt x="164" y="113"/>
                  <a:pt x="165" y="111"/>
                </a:cubicBezTo>
                <a:cubicBezTo>
                  <a:pt x="164" y="112"/>
                  <a:pt x="162" y="113"/>
                  <a:pt x="162" y="114"/>
                </a:cubicBezTo>
                <a:cubicBezTo>
                  <a:pt x="168" y="110"/>
                  <a:pt x="160" y="115"/>
                  <a:pt x="162" y="114"/>
                </a:cubicBezTo>
                <a:cubicBezTo>
                  <a:pt x="166" y="112"/>
                  <a:pt x="161" y="116"/>
                  <a:pt x="162" y="116"/>
                </a:cubicBezTo>
                <a:close/>
                <a:moveTo>
                  <a:pt x="132" y="113"/>
                </a:moveTo>
                <a:cubicBezTo>
                  <a:pt x="134" y="112"/>
                  <a:pt x="135" y="111"/>
                  <a:pt x="134" y="111"/>
                </a:cubicBezTo>
                <a:cubicBezTo>
                  <a:pt x="132" y="113"/>
                  <a:pt x="132" y="113"/>
                  <a:pt x="132" y="113"/>
                </a:cubicBezTo>
                <a:close/>
                <a:moveTo>
                  <a:pt x="788" y="254"/>
                </a:moveTo>
                <a:cubicBezTo>
                  <a:pt x="788" y="256"/>
                  <a:pt x="790" y="259"/>
                  <a:pt x="791" y="260"/>
                </a:cubicBezTo>
                <a:cubicBezTo>
                  <a:pt x="790" y="258"/>
                  <a:pt x="789" y="255"/>
                  <a:pt x="788" y="254"/>
                </a:cubicBezTo>
                <a:close/>
                <a:moveTo>
                  <a:pt x="792" y="242"/>
                </a:moveTo>
                <a:cubicBezTo>
                  <a:pt x="793" y="245"/>
                  <a:pt x="794" y="247"/>
                  <a:pt x="796" y="250"/>
                </a:cubicBezTo>
                <a:cubicBezTo>
                  <a:pt x="797" y="249"/>
                  <a:pt x="792" y="240"/>
                  <a:pt x="790" y="237"/>
                </a:cubicBezTo>
                <a:cubicBezTo>
                  <a:pt x="790" y="239"/>
                  <a:pt x="794" y="244"/>
                  <a:pt x="795" y="246"/>
                </a:cubicBezTo>
                <a:cubicBezTo>
                  <a:pt x="794" y="246"/>
                  <a:pt x="793" y="243"/>
                  <a:pt x="792" y="242"/>
                </a:cubicBezTo>
                <a:close/>
                <a:moveTo>
                  <a:pt x="787" y="245"/>
                </a:moveTo>
                <a:cubicBezTo>
                  <a:pt x="787" y="245"/>
                  <a:pt x="787" y="247"/>
                  <a:pt x="786" y="246"/>
                </a:cubicBezTo>
                <a:cubicBezTo>
                  <a:pt x="788" y="248"/>
                  <a:pt x="789" y="252"/>
                  <a:pt x="790" y="253"/>
                </a:cubicBezTo>
                <a:cubicBezTo>
                  <a:pt x="789" y="250"/>
                  <a:pt x="788" y="247"/>
                  <a:pt x="787" y="245"/>
                </a:cubicBezTo>
                <a:close/>
                <a:moveTo>
                  <a:pt x="779" y="256"/>
                </a:moveTo>
                <a:cubicBezTo>
                  <a:pt x="779" y="256"/>
                  <a:pt x="776" y="252"/>
                  <a:pt x="777" y="255"/>
                </a:cubicBezTo>
                <a:cubicBezTo>
                  <a:pt x="778" y="255"/>
                  <a:pt x="778" y="255"/>
                  <a:pt x="779" y="257"/>
                </a:cubicBezTo>
                <a:cubicBezTo>
                  <a:pt x="779" y="258"/>
                  <a:pt x="779" y="258"/>
                  <a:pt x="779" y="258"/>
                </a:cubicBezTo>
                <a:cubicBezTo>
                  <a:pt x="780" y="258"/>
                  <a:pt x="780" y="258"/>
                  <a:pt x="779" y="256"/>
                </a:cubicBezTo>
                <a:close/>
                <a:moveTo>
                  <a:pt x="785" y="244"/>
                </a:moveTo>
                <a:cubicBezTo>
                  <a:pt x="787" y="249"/>
                  <a:pt x="783" y="241"/>
                  <a:pt x="784" y="244"/>
                </a:cubicBezTo>
                <a:cubicBezTo>
                  <a:pt x="786" y="246"/>
                  <a:pt x="784" y="246"/>
                  <a:pt x="785" y="247"/>
                </a:cubicBezTo>
                <a:cubicBezTo>
                  <a:pt x="785" y="246"/>
                  <a:pt x="787" y="249"/>
                  <a:pt x="787" y="249"/>
                </a:cubicBezTo>
                <a:cubicBezTo>
                  <a:pt x="786" y="247"/>
                  <a:pt x="786" y="245"/>
                  <a:pt x="785" y="244"/>
                </a:cubicBezTo>
                <a:close/>
                <a:moveTo>
                  <a:pt x="789" y="230"/>
                </a:moveTo>
                <a:cubicBezTo>
                  <a:pt x="790" y="231"/>
                  <a:pt x="791" y="232"/>
                  <a:pt x="792" y="233"/>
                </a:cubicBezTo>
                <a:cubicBezTo>
                  <a:pt x="790" y="230"/>
                  <a:pt x="789" y="228"/>
                  <a:pt x="790" y="229"/>
                </a:cubicBezTo>
                <a:cubicBezTo>
                  <a:pt x="788" y="225"/>
                  <a:pt x="789" y="224"/>
                  <a:pt x="787" y="222"/>
                </a:cubicBezTo>
                <a:cubicBezTo>
                  <a:pt x="787" y="222"/>
                  <a:pt x="787" y="224"/>
                  <a:pt x="786" y="224"/>
                </a:cubicBezTo>
                <a:cubicBezTo>
                  <a:pt x="788" y="225"/>
                  <a:pt x="788" y="226"/>
                  <a:pt x="789" y="227"/>
                </a:cubicBezTo>
                <a:cubicBezTo>
                  <a:pt x="789" y="228"/>
                  <a:pt x="789" y="229"/>
                  <a:pt x="789" y="229"/>
                </a:cubicBezTo>
                <a:cubicBezTo>
                  <a:pt x="788" y="226"/>
                  <a:pt x="787" y="226"/>
                  <a:pt x="785" y="224"/>
                </a:cubicBezTo>
                <a:cubicBezTo>
                  <a:pt x="787" y="227"/>
                  <a:pt x="786" y="227"/>
                  <a:pt x="785" y="226"/>
                </a:cubicBezTo>
                <a:cubicBezTo>
                  <a:pt x="787" y="230"/>
                  <a:pt x="786" y="228"/>
                  <a:pt x="787" y="231"/>
                </a:cubicBezTo>
                <a:cubicBezTo>
                  <a:pt x="788" y="231"/>
                  <a:pt x="789" y="234"/>
                  <a:pt x="790" y="235"/>
                </a:cubicBezTo>
                <a:cubicBezTo>
                  <a:pt x="790" y="235"/>
                  <a:pt x="792" y="237"/>
                  <a:pt x="791" y="235"/>
                </a:cubicBezTo>
                <a:cubicBezTo>
                  <a:pt x="790" y="235"/>
                  <a:pt x="790" y="233"/>
                  <a:pt x="789" y="232"/>
                </a:cubicBezTo>
                <a:cubicBezTo>
                  <a:pt x="789" y="232"/>
                  <a:pt x="790" y="235"/>
                  <a:pt x="789" y="233"/>
                </a:cubicBezTo>
                <a:cubicBezTo>
                  <a:pt x="789" y="233"/>
                  <a:pt x="787" y="230"/>
                  <a:pt x="788" y="230"/>
                </a:cubicBezTo>
                <a:cubicBezTo>
                  <a:pt x="789" y="232"/>
                  <a:pt x="790" y="234"/>
                  <a:pt x="792" y="235"/>
                </a:cubicBezTo>
                <a:cubicBezTo>
                  <a:pt x="791" y="234"/>
                  <a:pt x="789" y="231"/>
                  <a:pt x="789" y="230"/>
                </a:cubicBezTo>
                <a:close/>
                <a:moveTo>
                  <a:pt x="788" y="235"/>
                </a:moveTo>
                <a:cubicBezTo>
                  <a:pt x="788" y="233"/>
                  <a:pt x="786" y="229"/>
                  <a:pt x="785" y="229"/>
                </a:cubicBezTo>
                <a:cubicBezTo>
                  <a:pt x="787" y="231"/>
                  <a:pt x="787" y="234"/>
                  <a:pt x="788" y="235"/>
                </a:cubicBezTo>
                <a:close/>
                <a:moveTo>
                  <a:pt x="756" y="236"/>
                </a:moveTo>
                <a:cubicBezTo>
                  <a:pt x="755" y="236"/>
                  <a:pt x="757" y="239"/>
                  <a:pt x="758" y="240"/>
                </a:cubicBezTo>
                <a:cubicBezTo>
                  <a:pt x="760" y="241"/>
                  <a:pt x="759" y="242"/>
                  <a:pt x="760" y="244"/>
                </a:cubicBezTo>
                <a:cubicBezTo>
                  <a:pt x="760" y="243"/>
                  <a:pt x="762" y="245"/>
                  <a:pt x="761" y="242"/>
                </a:cubicBezTo>
                <a:cubicBezTo>
                  <a:pt x="759" y="241"/>
                  <a:pt x="759" y="241"/>
                  <a:pt x="756" y="236"/>
                </a:cubicBezTo>
                <a:close/>
                <a:moveTo>
                  <a:pt x="780" y="220"/>
                </a:moveTo>
                <a:cubicBezTo>
                  <a:pt x="781" y="222"/>
                  <a:pt x="781" y="223"/>
                  <a:pt x="782" y="225"/>
                </a:cubicBezTo>
                <a:cubicBezTo>
                  <a:pt x="783" y="226"/>
                  <a:pt x="784" y="227"/>
                  <a:pt x="785" y="228"/>
                </a:cubicBezTo>
                <a:cubicBezTo>
                  <a:pt x="783" y="225"/>
                  <a:pt x="782" y="222"/>
                  <a:pt x="780" y="220"/>
                </a:cubicBezTo>
                <a:close/>
                <a:moveTo>
                  <a:pt x="787" y="219"/>
                </a:moveTo>
                <a:cubicBezTo>
                  <a:pt x="786" y="219"/>
                  <a:pt x="786" y="220"/>
                  <a:pt x="787" y="221"/>
                </a:cubicBezTo>
                <a:cubicBezTo>
                  <a:pt x="787" y="221"/>
                  <a:pt x="789" y="225"/>
                  <a:pt x="789" y="223"/>
                </a:cubicBezTo>
                <a:cubicBezTo>
                  <a:pt x="787" y="221"/>
                  <a:pt x="787" y="220"/>
                  <a:pt x="787" y="219"/>
                </a:cubicBezTo>
                <a:close/>
                <a:moveTo>
                  <a:pt x="781" y="226"/>
                </a:moveTo>
                <a:cubicBezTo>
                  <a:pt x="781" y="227"/>
                  <a:pt x="780" y="223"/>
                  <a:pt x="779" y="224"/>
                </a:cubicBezTo>
                <a:cubicBezTo>
                  <a:pt x="780" y="224"/>
                  <a:pt x="780" y="225"/>
                  <a:pt x="779" y="225"/>
                </a:cubicBezTo>
                <a:cubicBezTo>
                  <a:pt x="781" y="228"/>
                  <a:pt x="783" y="228"/>
                  <a:pt x="781" y="226"/>
                </a:cubicBezTo>
                <a:close/>
                <a:moveTo>
                  <a:pt x="760" y="233"/>
                </a:moveTo>
                <a:cubicBezTo>
                  <a:pt x="761" y="237"/>
                  <a:pt x="756" y="230"/>
                  <a:pt x="756" y="233"/>
                </a:cubicBezTo>
                <a:cubicBezTo>
                  <a:pt x="758" y="234"/>
                  <a:pt x="760" y="235"/>
                  <a:pt x="762" y="237"/>
                </a:cubicBezTo>
                <a:cubicBezTo>
                  <a:pt x="761" y="235"/>
                  <a:pt x="761" y="233"/>
                  <a:pt x="760" y="233"/>
                </a:cubicBezTo>
                <a:close/>
                <a:moveTo>
                  <a:pt x="754" y="232"/>
                </a:moveTo>
                <a:cubicBezTo>
                  <a:pt x="755" y="231"/>
                  <a:pt x="756" y="235"/>
                  <a:pt x="757" y="236"/>
                </a:cubicBezTo>
                <a:cubicBezTo>
                  <a:pt x="757" y="234"/>
                  <a:pt x="753" y="229"/>
                  <a:pt x="754" y="232"/>
                </a:cubicBezTo>
                <a:close/>
                <a:moveTo>
                  <a:pt x="747" y="236"/>
                </a:moveTo>
                <a:cubicBezTo>
                  <a:pt x="746" y="236"/>
                  <a:pt x="748" y="238"/>
                  <a:pt x="748" y="239"/>
                </a:cubicBezTo>
                <a:cubicBezTo>
                  <a:pt x="749" y="239"/>
                  <a:pt x="749" y="240"/>
                  <a:pt x="749" y="239"/>
                </a:cubicBezTo>
                <a:cubicBezTo>
                  <a:pt x="748" y="239"/>
                  <a:pt x="748" y="237"/>
                  <a:pt x="747" y="236"/>
                </a:cubicBezTo>
                <a:close/>
                <a:moveTo>
                  <a:pt x="753" y="170"/>
                </a:moveTo>
                <a:cubicBezTo>
                  <a:pt x="752" y="170"/>
                  <a:pt x="752" y="170"/>
                  <a:pt x="753" y="172"/>
                </a:cubicBezTo>
                <a:cubicBezTo>
                  <a:pt x="754" y="172"/>
                  <a:pt x="755" y="172"/>
                  <a:pt x="756" y="173"/>
                </a:cubicBezTo>
                <a:cubicBezTo>
                  <a:pt x="754" y="172"/>
                  <a:pt x="753" y="171"/>
                  <a:pt x="753" y="170"/>
                </a:cubicBezTo>
                <a:close/>
                <a:moveTo>
                  <a:pt x="747" y="163"/>
                </a:moveTo>
                <a:cubicBezTo>
                  <a:pt x="746" y="162"/>
                  <a:pt x="745" y="163"/>
                  <a:pt x="746" y="165"/>
                </a:cubicBezTo>
                <a:cubicBezTo>
                  <a:pt x="746" y="164"/>
                  <a:pt x="749" y="168"/>
                  <a:pt x="749" y="167"/>
                </a:cubicBezTo>
                <a:cubicBezTo>
                  <a:pt x="746" y="163"/>
                  <a:pt x="748" y="165"/>
                  <a:pt x="747" y="163"/>
                </a:cubicBezTo>
                <a:close/>
                <a:moveTo>
                  <a:pt x="726" y="156"/>
                </a:moveTo>
                <a:cubicBezTo>
                  <a:pt x="725" y="156"/>
                  <a:pt x="728" y="159"/>
                  <a:pt x="729" y="160"/>
                </a:cubicBezTo>
                <a:cubicBezTo>
                  <a:pt x="730" y="160"/>
                  <a:pt x="728" y="158"/>
                  <a:pt x="726" y="156"/>
                </a:cubicBezTo>
                <a:close/>
                <a:moveTo>
                  <a:pt x="723" y="152"/>
                </a:moveTo>
                <a:cubicBezTo>
                  <a:pt x="722" y="152"/>
                  <a:pt x="721" y="151"/>
                  <a:pt x="721" y="150"/>
                </a:cubicBezTo>
                <a:cubicBezTo>
                  <a:pt x="720" y="150"/>
                  <a:pt x="720" y="151"/>
                  <a:pt x="721" y="152"/>
                </a:cubicBezTo>
                <a:cubicBezTo>
                  <a:pt x="722" y="151"/>
                  <a:pt x="725" y="155"/>
                  <a:pt x="724" y="153"/>
                </a:cubicBezTo>
                <a:cubicBezTo>
                  <a:pt x="723" y="153"/>
                  <a:pt x="723" y="153"/>
                  <a:pt x="723" y="152"/>
                </a:cubicBezTo>
                <a:close/>
                <a:moveTo>
                  <a:pt x="726" y="146"/>
                </a:moveTo>
                <a:cubicBezTo>
                  <a:pt x="727" y="147"/>
                  <a:pt x="726" y="147"/>
                  <a:pt x="728" y="149"/>
                </a:cubicBezTo>
                <a:cubicBezTo>
                  <a:pt x="729" y="150"/>
                  <a:pt x="727" y="147"/>
                  <a:pt x="726" y="146"/>
                </a:cubicBezTo>
                <a:close/>
                <a:moveTo>
                  <a:pt x="717" y="154"/>
                </a:moveTo>
                <a:cubicBezTo>
                  <a:pt x="718" y="156"/>
                  <a:pt x="715" y="152"/>
                  <a:pt x="714" y="152"/>
                </a:cubicBezTo>
                <a:cubicBezTo>
                  <a:pt x="714" y="153"/>
                  <a:pt x="716" y="154"/>
                  <a:pt x="717" y="156"/>
                </a:cubicBezTo>
                <a:cubicBezTo>
                  <a:pt x="718" y="156"/>
                  <a:pt x="718" y="155"/>
                  <a:pt x="717" y="154"/>
                </a:cubicBezTo>
                <a:close/>
                <a:moveTo>
                  <a:pt x="723" y="138"/>
                </a:moveTo>
                <a:cubicBezTo>
                  <a:pt x="726" y="140"/>
                  <a:pt x="727" y="142"/>
                  <a:pt x="728" y="143"/>
                </a:cubicBezTo>
                <a:cubicBezTo>
                  <a:pt x="727" y="141"/>
                  <a:pt x="725" y="139"/>
                  <a:pt x="723" y="138"/>
                </a:cubicBezTo>
                <a:close/>
                <a:moveTo>
                  <a:pt x="723" y="139"/>
                </a:moveTo>
                <a:cubicBezTo>
                  <a:pt x="723" y="138"/>
                  <a:pt x="722" y="137"/>
                  <a:pt x="721" y="137"/>
                </a:cubicBezTo>
                <a:cubicBezTo>
                  <a:pt x="720" y="136"/>
                  <a:pt x="720" y="136"/>
                  <a:pt x="720" y="137"/>
                </a:cubicBezTo>
                <a:cubicBezTo>
                  <a:pt x="721" y="139"/>
                  <a:pt x="722" y="140"/>
                  <a:pt x="723" y="141"/>
                </a:cubicBezTo>
                <a:cubicBezTo>
                  <a:pt x="722" y="139"/>
                  <a:pt x="720" y="138"/>
                  <a:pt x="721" y="137"/>
                </a:cubicBezTo>
                <a:cubicBezTo>
                  <a:pt x="723" y="139"/>
                  <a:pt x="724" y="140"/>
                  <a:pt x="725" y="140"/>
                </a:cubicBezTo>
                <a:cubicBezTo>
                  <a:pt x="724" y="139"/>
                  <a:pt x="724" y="139"/>
                  <a:pt x="723" y="139"/>
                </a:cubicBezTo>
                <a:close/>
                <a:moveTo>
                  <a:pt x="722" y="140"/>
                </a:moveTo>
                <a:cubicBezTo>
                  <a:pt x="719" y="137"/>
                  <a:pt x="719" y="137"/>
                  <a:pt x="719" y="137"/>
                </a:cubicBezTo>
                <a:cubicBezTo>
                  <a:pt x="718" y="137"/>
                  <a:pt x="720" y="140"/>
                  <a:pt x="721" y="141"/>
                </a:cubicBezTo>
                <a:cubicBezTo>
                  <a:pt x="722" y="141"/>
                  <a:pt x="722" y="141"/>
                  <a:pt x="722" y="140"/>
                </a:cubicBezTo>
                <a:close/>
                <a:moveTo>
                  <a:pt x="721" y="134"/>
                </a:moveTo>
                <a:cubicBezTo>
                  <a:pt x="720" y="134"/>
                  <a:pt x="719" y="134"/>
                  <a:pt x="719" y="134"/>
                </a:cubicBezTo>
                <a:cubicBezTo>
                  <a:pt x="723" y="138"/>
                  <a:pt x="724" y="137"/>
                  <a:pt x="721" y="134"/>
                </a:cubicBezTo>
                <a:close/>
                <a:moveTo>
                  <a:pt x="714" y="136"/>
                </a:moveTo>
                <a:cubicBezTo>
                  <a:pt x="715" y="135"/>
                  <a:pt x="715" y="135"/>
                  <a:pt x="714" y="134"/>
                </a:cubicBezTo>
                <a:cubicBezTo>
                  <a:pt x="713" y="133"/>
                  <a:pt x="712" y="134"/>
                  <a:pt x="714" y="136"/>
                </a:cubicBezTo>
                <a:close/>
                <a:moveTo>
                  <a:pt x="697" y="113"/>
                </a:moveTo>
                <a:cubicBezTo>
                  <a:pt x="698" y="114"/>
                  <a:pt x="698" y="113"/>
                  <a:pt x="697" y="113"/>
                </a:cubicBezTo>
                <a:cubicBezTo>
                  <a:pt x="696" y="113"/>
                  <a:pt x="694" y="110"/>
                  <a:pt x="693" y="110"/>
                </a:cubicBezTo>
                <a:cubicBezTo>
                  <a:pt x="695" y="112"/>
                  <a:pt x="698" y="116"/>
                  <a:pt x="700" y="117"/>
                </a:cubicBezTo>
                <a:cubicBezTo>
                  <a:pt x="699" y="116"/>
                  <a:pt x="696" y="113"/>
                  <a:pt x="697" y="113"/>
                </a:cubicBezTo>
                <a:close/>
                <a:moveTo>
                  <a:pt x="662" y="153"/>
                </a:moveTo>
                <a:cubicBezTo>
                  <a:pt x="663" y="154"/>
                  <a:pt x="665" y="156"/>
                  <a:pt x="666" y="156"/>
                </a:cubicBezTo>
                <a:cubicBezTo>
                  <a:pt x="665" y="155"/>
                  <a:pt x="663" y="152"/>
                  <a:pt x="662" y="153"/>
                </a:cubicBezTo>
                <a:close/>
                <a:moveTo>
                  <a:pt x="685" y="103"/>
                </a:moveTo>
                <a:cubicBezTo>
                  <a:pt x="687" y="104"/>
                  <a:pt x="686" y="104"/>
                  <a:pt x="687" y="105"/>
                </a:cubicBezTo>
                <a:cubicBezTo>
                  <a:pt x="688" y="106"/>
                  <a:pt x="689" y="106"/>
                  <a:pt x="689" y="106"/>
                </a:cubicBezTo>
                <a:cubicBezTo>
                  <a:pt x="688" y="105"/>
                  <a:pt x="687" y="103"/>
                  <a:pt x="685" y="103"/>
                </a:cubicBezTo>
                <a:close/>
                <a:moveTo>
                  <a:pt x="599" y="49"/>
                </a:moveTo>
                <a:cubicBezTo>
                  <a:pt x="600" y="50"/>
                  <a:pt x="603" y="51"/>
                  <a:pt x="603" y="50"/>
                </a:cubicBezTo>
                <a:cubicBezTo>
                  <a:pt x="600" y="49"/>
                  <a:pt x="601" y="50"/>
                  <a:pt x="599" y="49"/>
                </a:cubicBezTo>
                <a:close/>
                <a:moveTo>
                  <a:pt x="579" y="43"/>
                </a:moveTo>
                <a:cubicBezTo>
                  <a:pt x="579" y="42"/>
                  <a:pt x="584" y="44"/>
                  <a:pt x="581" y="43"/>
                </a:cubicBezTo>
                <a:cubicBezTo>
                  <a:pt x="581" y="43"/>
                  <a:pt x="576" y="41"/>
                  <a:pt x="579" y="43"/>
                </a:cubicBezTo>
                <a:close/>
                <a:moveTo>
                  <a:pt x="568" y="37"/>
                </a:moveTo>
                <a:cubicBezTo>
                  <a:pt x="568" y="36"/>
                  <a:pt x="570" y="37"/>
                  <a:pt x="571" y="38"/>
                </a:cubicBezTo>
                <a:cubicBezTo>
                  <a:pt x="573" y="38"/>
                  <a:pt x="568" y="36"/>
                  <a:pt x="567" y="36"/>
                </a:cubicBezTo>
                <a:cubicBezTo>
                  <a:pt x="570" y="37"/>
                  <a:pt x="565" y="36"/>
                  <a:pt x="568" y="37"/>
                </a:cubicBezTo>
                <a:close/>
                <a:moveTo>
                  <a:pt x="562" y="33"/>
                </a:moveTo>
                <a:cubicBezTo>
                  <a:pt x="563" y="34"/>
                  <a:pt x="563" y="33"/>
                  <a:pt x="565" y="33"/>
                </a:cubicBezTo>
                <a:cubicBezTo>
                  <a:pt x="567" y="35"/>
                  <a:pt x="567" y="35"/>
                  <a:pt x="567" y="35"/>
                </a:cubicBezTo>
                <a:cubicBezTo>
                  <a:pt x="570" y="35"/>
                  <a:pt x="558" y="30"/>
                  <a:pt x="562" y="33"/>
                </a:cubicBezTo>
                <a:close/>
                <a:moveTo>
                  <a:pt x="533" y="22"/>
                </a:moveTo>
                <a:cubicBezTo>
                  <a:pt x="531" y="22"/>
                  <a:pt x="527" y="19"/>
                  <a:pt x="523" y="19"/>
                </a:cubicBezTo>
                <a:cubicBezTo>
                  <a:pt x="524" y="20"/>
                  <a:pt x="519" y="18"/>
                  <a:pt x="519" y="19"/>
                </a:cubicBezTo>
                <a:cubicBezTo>
                  <a:pt x="522" y="20"/>
                  <a:pt x="520" y="20"/>
                  <a:pt x="524" y="21"/>
                </a:cubicBezTo>
                <a:cubicBezTo>
                  <a:pt x="522" y="19"/>
                  <a:pt x="526" y="20"/>
                  <a:pt x="528" y="20"/>
                </a:cubicBezTo>
                <a:cubicBezTo>
                  <a:pt x="529" y="21"/>
                  <a:pt x="532" y="22"/>
                  <a:pt x="535" y="23"/>
                </a:cubicBezTo>
                <a:cubicBezTo>
                  <a:pt x="534" y="23"/>
                  <a:pt x="535" y="22"/>
                  <a:pt x="533" y="22"/>
                </a:cubicBezTo>
                <a:close/>
                <a:moveTo>
                  <a:pt x="513" y="21"/>
                </a:moveTo>
                <a:cubicBezTo>
                  <a:pt x="515" y="21"/>
                  <a:pt x="520" y="24"/>
                  <a:pt x="520" y="23"/>
                </a:cubicBezTo>
                <a:cubicBezTo>
                  <a:pt x="516" y="22"/>
                  <a:pt x="514" y="21"/>
                  <a:pt x="513" y="21"/>
                </a:cubicBezTo>
                <a:close/>
                <a:moveTo>
                  <a:pt x="499" y="13"/>
                </a:moveTo>
                <a:cubicBezTo>
                  <a:pt x="501" y="14"/>
                  <a:pt x="499" y="14"/>
                  <a:pt x="502" y="15"/>
                </a:cubicBezTo>
                <a:cubicBezTo>
                  <a:pt x="501" y="14"/>
                  <a:pt x="504" y="14"/>
                  <a:pt x="502" y="14"/>
                </a:cubicBezTo>
                <a:cubicBezTo>
                  <a:pt x="502" y="14"/>
                  <a:pt x="499" y="13"/>
                  <a:pt x="499" y="13"/>
                </a:cubicBezTo>
                <a:close/>
                <a:moveTo>
                  <a:pt x="497" y="13"/>
                </a:moveTo>
                <a:cubicBezTo>
                  <a:pt x="502" y="15"/>
                  <a:pt x="497" y="14"/>
                  <a:pt x="497" y="15"/>
                </a:cubicBezTo>
                <a:cubicBezTo>
                  <a:pt x="499" y="15"/>
                  <a:pt x="500" y="16"/>
                  <a:pt x="501" y="16"/>
                </a:cubicBezTo>
                <a:cubicBezTo>
                  <a:pt x="500" y="15"/>
                  <a:pt x="499" y="13"/>
                  <a:pt x="497" y="13"/>
                </a:cubicBezTo>
                <a:close/>
                <a:moveTo>
                  <a:pt x="494" y="15"/>
                </a:moveTo>
                <a:cubicBezTo>
                  <a:pt x="494" y="14"/>
                  <a:pt x="496" y="15"/>
                  <a:pt x="496" y="14"/>
                </a:cubicBezTo>
                <a:cubicBezTo>
                  <a:pt x="492" y="13"/>
                  <a:pt x="493" y="14"/>
                  <a:pt x="494" y="15"/>
                </a:cubicBezTo>
                <a:close/>
                <a:moveTo>
                  <a:pt x="441" y="7"/>
                </a:moveTo>
                <a:cubicBezTo>
                  <a:pt x="441" y="7"/>
                  <a:pt x="443" y="7"/>
                  <a:pt x="445" y="7"/>
                </a:cubicBezTo>
                <a:cubicBezTo>
                  <a:pt x="444" y="7"/>
                  <a:pt x="445" y="7"/>
                  <a:pt x="444" y="7"/>
                </a:cubicBezTo>
                <a:cubicBezTo>
                  <a:pt x="444" y="7"/>
                  <a:pt x="439" y="7"/>
                  <a:pt x="441" y="7"/>
                </a:cubicBezTo>
                <a:close/>
                <a:moveTo>
                  <a:pt x="436" y="6"/>
                </a:moveTo>
                <a:cubicBezTo>
                  <a:pt x="433" y="6"/>
                  <a:pt x="434" y="5"/>
                  <a:pt x="431" y="6"/>
                </a:cubicBezTo>
                <a:cubicBezTo>
                  <a:pt x="431" y="6"/>
                  <a:pt x="433" y="6"/>
                  <a:pt x="432" y="7"/>
                </a:cubicBezTo>
                <a:cubicBezTo>
                  <a:pt x="434" y="7"/>
                  <a:pt x="436" y="8"/>
                  <a:pt x="437" y="7"/>
                </a:cubicBezTo>
                <a:cubicBezTo>
                  <a:pt x="432" y="7"/>
                  <a:pt x="433" y="6"/>
                  <a:pt x="436" y="6"/>
                </a:cubicBezTo>
                <a:close/>
                <a:moveTo>
                  <a:pt x="424" y="8"/>
                </a:moveTo>
                <a:cubicBezTo>
                  <a:pt x="420" y="7"/>
                  <a:pt x="426" y="6"/>
                  <a:pt x="421" y="7"/>
                </a:cubicBezTo>
                <a:cubicBezTo>
                  <a:pt x="423" y="7"/>
                  <a:pt x="420" y="8"/>
                  <a:pt x="424" y="8"/>
                </a:cubicBezTo>
                <a:close/>
                <a:moveTo>
                  <a:pt x="415" y="4"/>
                </a:moveTo>
                <a:cubicBezTo>
                  <a:pt x="415" y="4"/>
                  <a:pt x="414" y="4"/>
                  <a:pt x="413" y="4"/>
                </a:cubicBezTo>
                <a:cubicBezTo>
                  <a:pt x="415" y="4"/>
                  <a:pt x="417" y="5"/>
                  <a:pt x="420" y="5"/>
                </a:cubicBezTo>
                <a:cubicBezTo>
                  <a:pt x="420" y="4"/>
                  <a:pt x="417" y="4"/>
                  <a:pt x="415" y="4"/>
                </a:cubicBezTo>
                <a:close/>
                <a:moveTo>
                  <a:pt x="417" y="5"/>
                </a:moveTo>
                <a:cubicBezTo>
                  <a:pt x="417" y="6"/>
                  <a:pt x="414" y="6"/>
                  <a:pt x="412" y="5"/>
                </a:cubicBezTo>
                <a:cubicBezTo>
                  <a:pt x="412" y="6"/>
                  <a:pt x="415" y="6"/>
                  <a:pt x="416" y="7"/>
                </a:cubicBezTo>
                <a:cubicBezTo>
                  <a:pt x="416" y="7"/>
                  <a:pt x="417" y="7"/>
                  <a:pt x="418" y="7"/>
                </a:cubicBezTo>
                <a:cubicBezTo>
                  <a:pt x="413" y="6"/>
                  <a:pt x="418" y="6"/>
                  <a:pt x="419" y="6"/>
                </a:cubicBezTo>
                <a:cubicBezTo>
                  <a:pt x="419" y="6"/>
                  <a:pt x="419" y="5"/>
                  <a:pt x="417" y="5"/>
                </a:cubicBezTo>
                <a:close/>
                <a:moveTo>
                  <a:pt x="412" y="4"/>
                </a:moveTo>
                <a:cubicBezTo>
                  <a:pt x="409" y="4"/>
                  <a:pt x="409" y="5"/>
                  <a:pt x="410" y="5"/>
                </a:cubicBezTo>
                <a:cubicBezTo>
                  <a:pt x="409" y="4"/>
                  <a:pt x="414" y="5"/>
                  <a:pt x="413" y="5"/>
                </a:cubicBezTo>
                <a:cubicBezTo>
                  <a:pt x="410" y="4"/>
                  <a:pt x="413" y="4"/>
                  <a:pt x="412" y="4"/>
                </a:cubicBezTo>
                <a:close/>
                <a:moveTo>
                  <a:pt x="409" y="5"/>
                </a:moveTo>
                <a:cubicBezTo>
                  <a:pt x="405" y="5"/>
                  <a:pt x="405" y="5"/>
                  <a:pt x="405" y="5"/>
                </a:cubicBezTo>
                <a:cubicBezTo>
                  <a:pt x="404" y="6"/>
                  <a:pt x="408" y="6"/>
                  <a:pt x="407" y="7"/>
                </a:cubicBezTo>
                <a:cubicBezTo>
                  <a:pt x="409" y="7"/>
                  <a:pt x="409" y="7"/>
                  <a:pt x="412" y="8"/>
                </a:cubicBezTo>
                <a:cubicBezTo>
                  <a:pt x="411" y="7"/>
                  <a:pt x="404" y="6"/>
                  <a:pt x="409" y="5"/>
                </a:cubicBezTo>
                <a:close/>
                <a:moveTo>
                  <a:pt x="391" y="7"/>
                </a:moveTo>
                <a:cubicBezTo>
                  <a:pt x="393" y="7"/>
                  <a:pt x="395" y="7"/>
                  <a:pt x="397" y="7"/>
                </a:cubicBezTo>
                <a:cubicBezTo>
                  <a:pt x="397" y="7"/>
                  <a:pt x="397" y="7"/>
                  <a:pt x="397" y="7"/>
                </a:cubicBezTo>
                <a:cubicBezTo>
                  <a:pt x="395" y="7"/>
                  <a:pt x="393" y="7"/>
                  <a:pt x="391" y="7"/>
                </a:cubicBezTo>
                <a:close/>
                <a:moveTo>
                  <a:pt x="376" y="46"/>
                </a:moveTo>
                <a:cubicBezTo>
                  <a:pt x="376" y="47"/>
                  <a:pt x="379" y="47"/>
                  <a:pt x="380" y="47"/>
                </a:cubicBezTo>
                <a:cubicBezTo>
                  <a:pt x="378" y="47"/>
                  <a:pt x="378" y="46"/>
                  <a:pt x="376" y="46"/>
                </a:cubicBezTo>
                <a:close/>
                <a:moveTo>
                  <a:pt x="354" y="47"/>
                </a:moveTo>
                <a:cubicBezTo>
                  <a:pt x="353" y="48"/>
                  <a:pt x="359" y="47"/>
                  <a:pt x="359" y="47"/>
                </a:cubicBezTo>
                <a:cubicBezTo>
                  <a:pt x="357" y="47"/>
                  <a:pt x="357" y="46"/>
                  <a:pt x="354" y="47"/>
                </a:cubicBezTo>
                <a:close/>
                <a:moveTo>
                  <a:pt x="323" y="15"/>
                </a:moveTo>
                <a:cubicBezTo>
                  <a:pt x="323" y="16"/>
                  <a:pt x="322" y="16"/>
                  <a:pt x="324" y="16"/>
                </a:cubicBezTo>
                <a:cubicBezTo>
                  <a:pt x="326" y="16"/>
                  <a:pt x="326" y="15"/>
                  <a:pt x="323" y="15"/>
                </a:cubicBezTo>
                <a:close/>
                <a:moveTo>
                  <a:pt x="325" y="47"/>
                </a:moveTo>
                <a:cubicBezTo>
                  <a:pt x="324" y="48"/>
                  <a:pt x="328" y="47"/>
                  <a:pt x="329" y="46"/>
                </a:cubicBezTo>
                <a:cubicBezTo>
                  <a:pt x="327" y="47"/>
                  <a:pt x="327" y="46"/>
                  <a:pt x="325" y="47"/>
                </a:cubicBezTo>
                <a:close/>
                <a:moveTo>
                  <a:pt x="321" y="51"/>
                </a:moveTo>
                <a:cubicBezTo>
                  <a:pt x="324" y="50"/>
                  <a:pt x="323" y="50"/>
                  <a:pt x="321" y="51"/>
                </a:cubicBezTo>
                <a:cubicBezTo>
                  <a:pt x="323" y="51"/>
                  <a:pt x="325" y="50"/>
                  <a:pt x="327" y="50"/>
                </a:cubicBezTo>
                <a:cubicBezTo>
                  <a:pt x="328" y="50"/>
                  <a:pt x="328" y="49"/>
                  <a:pt x="328" y="49"/>
                </a:cubicBezTo>
                <a:cubicBezTo>
                  <a:pt x="325" y="50"/>
                  <a:pt x="321" y="49"/>
                  <a:pt x="321" y="51"/>
                </a:cubicBezTo>
                <a:close/>
                <a:moveTo>
                  <a:pt x="316" y="18"/>
                </a:moveTo>
                <a:cubicBezTo>
                  <a:pt x="319" y="17"/>
                  <a:pt x="317" y="18"/>
                  <a:pt x="320" y="18"/>
                </a:cubicBezTo>
                <a:cubicBezTo>
                  <a:pt x="319" y="17"/>
                  <a:pt x="321" y="17"/>
                  <a:pt x="321" y="16"/>
                </a:cubicBezTo>
                <a:cubicBezTo>
                  <a:pt x="318" y="17"/>
                  <a:pt x="319" y="17"/>
                  <a:pt x="317" y="17"/>
                </a:cubicBezTo>
                <a:cubicBezTo>
                  <a:pt x="317" y="17"/>
                  <a:pt x="317" y="17"/>
                  <a:pt x="316" y="18"/>
                </a:cubicBezTo>
                <a:close/>
                <a:moveTo>
                  <a:pt x="311" y="35"/>
                </a:moveTo>
                <a:cubicBezTo>
                  <a:pt x="312" y="34"/>
                  <a:pt x="316" y="34"/>
                  <a:pt x="315" y="34"/>
                </a:cubicBezTo>
                <a:cubicBezTo>
                  <a:pt x="314" y="34"/>
                  <a:pt x="308" y="35"/>
                  <a:pt x="311" y="35"/>
                </a:cubicBezTo>
                <a:close/>
                <a:moveTo>
                  <a:pt x="314" y="49"/>
                </a:moveTo>
                <a:cubicBezTo>
                  <a:pt x="314" y="50"/>
                  <a:pt x="318" y="49"/>
                  <a:pt x="318" y="49"/>
                </a:cubicBezTo>
                <a:lnTo>
                  <a:pt x="314" y="49"/>
                </a:lnTo>
                <a:close/>
                <a:moveTo>
                  <a:pt x="308" y="47"/>
                </a:moveTo>
                <a:cubicBezTo>
                  <a:pt x="308" y="48"/>
                  <a:pt x="314" y="46"/>
                  <a:pt x="315" y="46"/>
                </a:cubicBezTo>
                <a:cubicBezTo>
                  <a:pt x="315" y="46"/>
                  <a:pt x="315" y="45"/>
                  <a:pt x="316" y="45"/>
                </a:cubicBezTo>
                <a:cubicBezTo>
                  <a:pt x="313" y="46"/>
                  <a:pt x="309" y="47"/>
                  <a:pt x="308" y="47"/>
                </a:cubicBezTo>
                <a:close/>
                <a:moveTo>
                  <a:pt x="302" y="21"/>
                </a:moveTo>
                <a:cubicBezTo>
                  <a:pt x="305" y="21"/>
                  <a:pt x="305" y="20"/>
                  <a:pt x="306" y="20"/>
                </a:cubicBezTo>
                <a:cubicBezTo>
                  <a:pt x="306" y="19"/>
                  <a:pt x="307" y="19"/>
                  <a:pt x="307" y="19"/>
                </a:cubicBezTo>
                <a:cubicBezTo>
                  <a:pt x="304" y="20"/>
                  <a:pt x="303" y="20"/>
                  <a:pt x="302" y="21"/>
                </a:cubicBezTo>
                <a:close/>
                <a:moveTo>
                  <a:pt x="314" y="52"/>
                </a:moveTo>
                <a:cubicBezTo>
                  <a:pt x="313" y="52"/>
                  <a:pt x="311" y="53"/>
                  <a:pt x="311" y="53"/>
                </a:cubicBezTo>
                <a:cubicBezTo>
                  <a:pt x="314" y="52"/>
                  <a:pt x="313" y="53"/>
                  <a:pt x="315" y="52"/>
                </a:cubicBezTo>
                <a:cubicBezTo>
                  <a:pt x="315" y="52"/>
                  <a:pt x="315" y="52"/>
                  <a:pt x="314" y="52"/>
                </a:cubicBezTo>
                <a:close/>
                <a:moveTo>
                  <a:pt x="309" y="42"/>
                </a:moveTo>
                <a:cubicBezTo>
                  <a:pt x="307" y="43"/>
                  <a:pt x="305" y="43"/>
                  <a:pt x="304" y="44"/>
                </a:cubicBezTo>
                <a:cubicBezTo>
                  <a:pt x="306" y="44"/>
                  <a:pt x="309" y="43"/>
                  <a:pt x="310" y="42"/>
                </a:cubicBezTo>
                <a:cubicBezTo>
                  <a:pt x="310" y="42"/>
                  <a:pt x="310" y="41"/>
                  <a:pt x="309" y="41"/>
                </a:cubicBezTo>
                <a:lnTo>
                  <a:pt x="309" y="42"/>
                </a:lnTo>
                <a:close/>
                <a:moveTo>
                  <a:pt x="306" y="49"/>
                </a:moveTo>
                <a:cubicBezTo>
                  <a:pt x="308" y="49"/>
                  <a:pt x="309" y="49"/>
                  <a:pt x="310" y="49"/>
                </a:cubicBezTo>
                <a:cubicBezTo>
                  <a:pt x="310" y="48"/>
                  <a:pt x="310" y="48"/>
                  <a:pt x="311" y="48"/>
                </a:cubicBezTo>
                <a:cubicBezTo>
                  <a:pt x="311" y="48"/>
                  <a:pt x="311" y="48"/>
                  <a:pt x="311" y="48"/>
                </a:cubicBezTo>
                <a:cubicBezTo>
                  <a:pt x="308" y="49"/>
                  <a:pt x="307" y="48"/>
                  <a:pt x="306" y="49"/>
                </a:cubicBezTo>
                <a:close/>
                <a:moveTo>
                  <a:pt x="306" y="51"/>
                </a:moveTo>
                <a:cubicBezTo>
                  <a:pt x="307" y="51"/>
                  <a:pt x="308" y="50"/>
                  <a:pt x="309" y="50"/>
                </a:cubicBezTo>
                <a:cubicBezTo>
                  <a:pt x="310" y="50"/>
                  <a:pt x="310" y="50"/>
                  <a:pt x="310" y="50"/>
                </a:cubicBezTo>
                <a:cubicBezTo>
                  <a:pt x="310" y="50"/>
                  <a:pt x="310" y="50"/>
                  <a:pt x="310" y="50"/>
                </a:cubicBezTo>
                <a:cubicBezTo>
                  <a:pt x="307" y="50"/>
                  <a:pt x="304" y="51"/>
                  <a:pt x="306" y="51"/>
                </a:cubicBezTo>
                <a:close/>
                <a:moveTo>
                  <a:pt x="307" y="53"/>
                </a:moveTo>
                <a:cubicBezTo>
                  <a:pt x="309" y="53"/>
                  <a:pt x="306" y="54"/>
                  <a:pt x="306" y="54"/>
                </a:cubicBezTo>
                <a:cubicBezTo>
                  <a:pt x="309" y="54"/>
                  <a:pt x="310" y="53"/>
                  <a:pt x="311" y="52"/>
                </a:cubicBezTo>
                <a:cubicBezTo>
                  <a:pt x="310" y="52"/>
                  <a:pt x="308" y="53"/>
                  <a:pt x="307" y="53"/>
                </a:cubicBezTo>
                <a:close/>
                <a:moveTo>
                  <a:pt x="308" y="54"/>
                </a:moveTo>
                <a:cubicBezTo>
                  <a:pt x="305" y="55"/>
                  <a:pt x="306" y="55"/>
                  <a:pt x="305" y="56"/>
                </a:cubicBezTo>
                <a:cubicBezTo>
                  <a:pt x="308" y="55"/>
                  <a:pt x="309" y="56"/>
                  <a:pt x="310" y="55"/>
                </a:cubicBezTo>
                <a:cubicBezTo>
                  <a:pt x="308" y="55"/>
                  <a:pt x="308" y="55"/>
                  <a:pt x="308" y="54"/>
                </a:cubicBezTo>
                <a:close/>
                <a:moveTo>
                  <a:pt x="302" y="38"/>
                </a:moveTo>
                <a:cubicBezTo>
                  <a:pt x="300" y="39"/>
                  <a:pt x="300" y="39"/>
                  <a:pt x="300" y="40"/>
                </a:cubicBezTo>
                <a:cubicBezTo>
                  <a:pt x="303" y="39"/>
                  <a:pt x="303" y="39"/>
                  <a:pt x="302" y="38"/>
                </a:cubicBezTo>
                <a:close/>
                <a:moveTo>
                  <a:pt x="301" y="46"/>
                </a:moveTo>
                <a:cubicBezTo>
                  <a:pt x="300" y="47"/>
                  <a:pt x="300" y="47"/>
                  <a:pt x="299" y="47"/>
                </a:cubicBezTo>
                <a:cubicBezTo>
                  <a:pt x="299" y="47"/>
                  <a:pt x="297" y="48"/>
                  <a:pt x="299" y="48"/>
                </a:cubicBezTo>
                <a:cubicBezTo>
                  <a:pt x="300" y="47"/>
                  <a:pt x="305" y="45"/>
                  <a:pt x="302" y="46"/>
                </a:cubicBezTo>
                <a:cubicBezTo>
                  <a:pt x="302" y="46"/>
                  <a:pt x="301" y="46"/>
                  <a:pt x="301" y="46"/>
                </a:cubicBezTo>
                <a:close/>
                <a:moveTo>
                  <a:pt x="300" y="51"/>
                </a:moveTo>
                <a:cubicBezTo>
                  <a:pt x="300" y="51"/>
                  <a:pt x="303" y="50"/>
                  <a:pt x="303" y="50"/>
                </a:cubicBezTo>
                <a:cubicBezTo>
                  <a:pt x="301" y="50"/>
                  <a:pt x="297" y="52"/>
                  <a:pt x="300" y="51"/>
                </a:cubicBezTo>
                <a:close/>
                <a:moveTo>
                  <a:pt x="296" y="41"/>
                </a:moveTo>
                <a:cubicBezTo>
                  <a:pt x="296" y="40"/>
                  <a:pt x="297" y="40"/>
                  <a:pt x="297" y="40"/>
                </a:cubicBezTo>
                <a:cubicBezTo>
                  <a:pt x="294" y="40"/>
                  <a:pt x="293" y="42"/>
                  <a:pt x="296" y="41"/>
                </a:cubicBezTo>
                <a:close/>
                <a:moveTo>
                  <a:pt x="295" y="49"/>
                </a:moveTo>
                <a:cubicBezTo>
                  <a:pt x="293" y="50"/>
                  <a:pt x="294" y="51"/>
                  <a:pt x="297" y="51"/>
                </a:cubicBezTo>
                <a:cubicBezTo>
                  <a:pt x="298" y="50"/>
                  <a:pt x="294" y="50"/>
                  <a:pt x="297" y="49"/>
                </a:cubicBezTo>
                <a:cubicBezTo>
                  <a:pt x="296" y="49"/>
                  <a:pt x="296" y="49"/>
                  <a:pt x="295" y="49"/>
                </a:cubicBezTo>
                <a:close/>
                <a:moveTo>
                  <a:pt x="296" y="54"/>
                </a:moveTo>
                <a:cubicBezTo>
                  <a:pt x="296" y="55"/>
                  <a:pt x="294" y="55"/>
                  <a:pt x="294" y="55"/>
                </a:cubicBezTo>
                <a:cubicBezTo>
                  <a:pt x="294" y="56"/>
                  <a:pt x="294" y="56"/>
                  <a:pt x="295" y="57"/>
                </a:cubicBezTo>
                <a:cubicBezTo>
                  <a:pt x="293" y="57"/>
                  <a:pt x="293" y="57"/>
                  <a:pt x="293" y="57"/>
                </a:cubicBezTo>
                <a:cubicBezTo>
                  <a:pt x="293" y="58"/>
                  <a:pt x="293" y="58"/>
                  <a:pt x="292" y="58"/>
                </a:cubicBezTo>
                <a:cubicBezTo>
                  <a:pt x="294" y="58"/>
                  <a:pt x="294" y="58"/>
                  <a:pt x="295" y="58"/>
                </a:cubicBezTo>
                <a:cubicBezTo>
                  <a:pt x="293" y="58"/>
                  <a:pt x="293" y="57"/>
                  <a:pt x="297" y="57"/>
                </a:cubicBezTo>
                <a:cubicBezTo>
                  <a:pt x="297" y="56"/>
                  <a:pt x="295" y="56"/>
                  <a:pt x="295" y="56"/>
                </a:cubicBezTo>
                <a:cubicBezTo>
                  <a:pt x="295" y="55"/>
                  <a:pt x="299" y="54"/>
                  <a:pt x="298" y="54"/>
                </a:cubicBezTo>
                <a:cubicBezTo>
                  <a:pt x="297" y="55"/>
                  <a:pt x="297" y="54"/>
                  <a:pt x="296" y="54"/>
                </a:cubicBezTo>
                <a:close/>
                <a:moveTo>
                  <a:pt x="286" y="51"/>
                </a:moveTo>
                <a:cubicBezTo>
                  <a:pt x="286" y="52"/>
                  <a:pt x="282" y="52"/>
                  <a:pt x="282" y="53"/>
                </a:cubicBezTo>
                <a:cubicBezTo>
                  <a:pt x="285" y="52"/>
                  <a:pt x="292" y="51"/>
                  <a:pt x="293" y="49"/>
                </a:cubicBezTo>
                <a:cubicBezTo>
                  <a:pt x="289" y="50"/>
                  <a:pt x="289" y="51"/>
                  <a:pt x="286" y="51"/>
                </a:cubicBezTo>
                <a:close/>
                <a:moveTo>
                  <a:pt x="287" y="58"/>
                </a:moveTo>
                <a:cubicBezTo>
                  <a:pt x="291" y="56"/>
                  <a:pt x="292" y="55"/>
                  <a:pt x="293" y="54"/>
                </a:cubicBezTo>
                <a:cubicBezTo>
                  <a:pt x="288" y="56"/>
                  <a:pt x="290" y="56"/>
                  <a:pt x="287" y="58"/>
                </a:cubicBezTo>
                <a:close/>
                <a:moveTo>
                  <a:pt x="286" y="51"/>
                </a:moveTo>
                <a:cubicBezTo>
                  <a:pt x="288" y="50"/>
                  <a:pt x="291" y="49"/>
                  <a:pt x="291" y="48"/>
                </a:cubicBezTo>
                <a:cubicBezTo>
                  <a:pt x="289" y="49"/>
                  <a:pt x="285" y="51"/>
                  <a:pt x="286" y="51"/>
                </a:cubicBezTo>
                <a:close/>
                <a:moveTo>
                  <a:pt x="288" y="60"/>
                </a:moveTo>
                <a:cubicBezTo>
                  <a:pt x="289" y="60"/>
                  <a:pt x="294" y="59"/>
                  <a:pt x="294" y="59"/>
                </a:cubicBezTo>
                <a:cubicBezTo>
                  <a:pt x="293" y="59"/>
                  <a:pt x="289" y="59"/>
                  <a:pt x="288" y="60"/>
                </a:cubicBezTo>
                <a:close/>
                <a:moveTo>
                  <a:pt x="283" y="27"/>
                </a:moveTo>
                <a:cubicBezTo>
                  <a:pt x="276" y="29"/>
                  <a:pt x="276" y="29"/>
                  <a:pt x="276" y="29"/>
                </a:cubicBezTo>
                <a:cubicBezTo>
                  <a:pt x="277" y="30"/>
                  <a:pt x="274" y="30"/>
                  <a:pt x="274" y="31"/>
                </a:cubicBezTo>
                <a:cubicBezTo>
                  <a:pt x="278" y="29"/>
                  <a:pt x="276" y="29"/>
                  <a:pt x="281" y="28"/>
                </a:cubicBezTo>
                <a:cubicBezTo>
                  <a:pt x="281" y="28"/>
                  <a:pt x="279" y="29"/>
                  <a:pt x="280" y="29"/>
                </a:cubicBezTo>
                <a:cubicBezTo>
                  <a:pt x="282" y="28"/>
                  <a:pt x="282" y="29"/>
                  <a:pt x="284" y="28"/>
                </a:cubicBezTo>
                <a:cubicBezTo>
                  <a:pt x="285" y="27"/>
                  <a:pt x="281" y="28"/>
                  <a:pt x="283" y="27"/>
                </a:cubicBezTo>
                <a:close/>
                <a:moveTo>
                  <a:pt x="291" y="52"/>
                </a:moveTo>
                <a:cubicBezTo>
                  <a:pt x="291" y="51"/>
                  <a:pt x="289" y="52"/>
                  <a:pt x="291" y="51"/>
                </a:cubicBezTo>
                <a:cubicBezTo>
                  <a:pt x="285" y="53"/>
                  <a:pt x="289" y="53"/>
                  <a:pt x="291" y="52"/>
                </a:cubicBezTo>
                <a:close/>
                <a:moveTo>
                  <a:pt x="282" y="46"/>
                </a:moveTo>
                <a:cubicBezTo>
                  <a:pt x="282" y="46"/>
                  <a:pt x="281" y="46"/>
                  <a:pt x="281" y="47"/>
                </a:cubicBezTo>
                <a:cubicBezTo>
                  <a:pt x="283" y="46"/>
                  <a:pt x="285" y="46"/>
                  <a:pt x="286" y="45"/>
                </a:cubicBezTo>
                <a:cubicBezTo>
                  <a:pt x="284" y="45"/>
                  <a:pt x="284" y="45"/>
                  <a:pt x="282" y="46"/>
                </a:cubicBezTo>
                <a:close/>
                <a:moveTo>
                  <a:pt x="275" y="46"/>
                </a:moveTo>
                <a:cubicBezTo>
                  <a:pt x="277" y="46"/>
                  <a:pt x="280" y="44"/>
                  <a:pt x="281" y="44"/>
                </a:cubicBezTo>
                <a:cubicBezTo>
                  <a:pt x="282" y="44"/>
                  <a:pt x="286" y="42"/>
                  <a:pt x="284" y="42"/>
                </a:cubicBezTo>
                <a:cubicBezTo>
                  <a:pt x="283" y="43"/>
                  <a:pt x="276" y="45"/>
                  <a:pt x="275" y="46"/>
                </a:cubicBezTo>
                <a:close/>
                <a:moveTo>
                  <a:pt x="284" y="57"/>
                </a:moveTo>
                <a:cubicBezTo>
                  <a:pt x="285" y="56"/>
                  <a:pt x="283" y="55"/>
                  <a:pt x="287" y="54"/>
                </a:cubicBezTo>
                <a:cubicBezTo>
                  <a:pt x="288" y="53"/>
                  <a:pt x="286" y="54"/>
                  <a:pt x="285" y="54"/>
                </a:cubicBezTo>
                <a:cubicBezTo>
                  <a:pt x="284" y="55"/>
                  <a:pt x="285" y="55"/>
                  <a:pt x="283" y="56"/>
                </a:cubicBezTo>
                <a:cubicBezTo>
                  <a:pt x="282" y="56"/>
                  <a:pt x="285" y="56"/>
                  <a:pt x="281" y="57"/>
                </a:cubicBezTo>
                <a:cubicBezTo>
                  <a:pt x="281" y="58"/>
                  <a:pt x="283" y="57"/>
                  <a:pt x="284" y="57"/>
                </a:cubicBezTo>
                <a:cubicBezTo>
                  <a:pt x="283" y="57"/>
                  <a:pt x="283" y="57"/>
                  <a:pt x="284" y="57"/>
                </a:cubicBezTo>
                <a:close/>
                <a:moveTo>
                  <a:pt x="279" y="43"/>
                </a:moveTo>
                <a:cubicBezTo>
                  <a:pt x="279" y="43"/>
                  <a:pt x="279" y="43"/>
                  <a:pt x="280" y="43"/>
                </a:cubicBezTo>
                <a:cubicBezTo>
                  <a:pt x="280" y="43"/>
                  <a:pt x="283" y="42"/>
                  <a:pt x="283" y="42"/>
                </a:cubicBezTo>
                <a:cubicBezTo>
                  <a:pt x="281" y="42"/>
                  <a:pt x="281" y="42"/>
                  <a:pt x="279" y="43"/>
                </a:cubicBezTo>
                <a:close/>
                <a:moveTo>
                  <a:pt x="273" y="49"/>
                </a:moveTo>
                <a:cubicBezTo>
                  <a:pt x="277" y="47"/>
                  <a:pt x="276" y="49"/>
                  <a:pt x="277" y="48"/>
                </a:cubicBezTo>
                <a:cubicBezTo>
                  <a:pt x="278" y="48"/>
                  <a:pt x="278" y="48"/>
                  <a:pt x="278" y="47"/>
                </a:cubicBezTo>
                <a:cubicBezTo>
                  <a:pt x="276" y="48"/>
                  <a:pt x="274" y="48"/>
                  <a:pt x="273" y="49"/>
                </a:cubicBezTo>
                <a:close/>
                <a:moveTo>
                  <a:pt x="274" y="62"/>
                </a:moveTo>
                <a:cubicBezTo>
                  <a:pt x="273" y="62"/>
                  <a:pt x="272" y="63"/>
                  <a:pt x="272" y="63"/>
                </a:cubicBezTo>
                <a:cubicBezTo>
                  <a:pt x="273" y="62"/>
                  <a:pt x="274" y="63"/>
                  <a:pt x="275" y="62"/>
                </a:cubicBezTo>
                <a:cubicBezTo>
                  <a:pt x="274" y="62"/>
                  <a:pt x="281" y="60"/>
                  <a:pt x="282" y="59"/>
                </a:cubicBezTo>
                <a:cubicBezTo>
                  <a:pt x="281" y="60"/>
                  <a:pt x="280" y="60"/>
                  <a:pt x="280" y="60"/>
                </a:cubicBezTo>
                <a:cubicBezTo>
                  <a:pt x="279" y="60"/>
                  <a:pt x="280" y="59"/>
                  <a:pt x="278" y="59"/>
                </a:cubicBezTo>
                <a:cubicBezTo>
                  <a:pt x="279" y="60"/>
                  <a:pt x="277" y="60"/>
                  <a:pt x="275" y="61"/>
                </a:cubicBezTo>
                <a:cubicBezTo>
                  <a:pt x="276" y="61"/>
                  <a:pt x="275" y="61"/>
                  <a:pt x="274" y="62"/>
                </a:cubicBezTo>
                <a:close/>
                <a:moveTo>
                  <a:pt x="270" y="48"/>
                </a:moveTo>
                <a:cubicBezTo>
                  <a:pt x="270" y="49"/>
                  <a:pt x="273" y="48"/>
                  <a:pt x="276" y="47"/>
                </a:cubicBezTo>
                <a:cubicBezTo>
                  <a:pt x="273" y="47"/>
                  <a:pt x="273" y="46"/>
                  <a:pt x="271" y="47"/>
                </a:cubicBezTo>
                <a:cubicBezTo>
                  <a:pt x="272" y="47"/>
                  <a:pt x="274" y="47"/>
                  <a:pt x="270" y="48"/>
                </a:cubicBezTo>
                <a:close/>
                <a:moveTo>
                  <a:pt x="276" y="60"/>
                </a:moveTo>
                <a:cubicBezTo>
                  <a:pt x="276" y="60"/>
                  <a:pt x="277" y="59"/>
                  <a:pt x="276" y="59"/>
                </a:cubicBezTo>
                <a:cubicBezTo>
                  <a:pt x="270" y="61"/>
                  <a:pt x="269" y="62"/>
                  <a:pt x="276" y="60"/>
                </a:cubicBezTo>
                <a:close/>
                <a:moveTo>
                  <a:pt x="264" y="34"/>
                </a:moveTo>
                <a:cubicBezTo>
                  <a:pt x="262" y="34"/>
                  <a:pt x="261" y="35"/>
                  <a:pt x="261" y="35"/>
                </a:cubicBezTo>
                <a:cubicBezTo>
                  <a:pt x="263" y="35"/>
                  <a:pt x="265" y="34"/>
                  <a:pt x="265" y="34"/>
                </a:cubicBezTo>
                <a:cubicBezTo>
                  <a:pt x="264" y="34"/>
                  <a:pt x="264" y="34"/>
                  <a:pt x="264" y="34"/>
                </a:cubicBezTo>
                <a:close/>
                <a:moveTo>
                  <a:pt x="248" y="40"/>
                </a:moveTo>
                <a:cubicBezTo>
                  <a:pt x="250" y="40"/>
                  <a:pt x="247" y="41"/>
                  <a:pt x="248" y="41"/>
                </a:cubicBezTo>
                <a:cubicBezTo>
                  <a:pt x="251" y="40"/>
                  <a:pt x="250" y="40"/>
                  <a:pt x="252" y="39"/>
                </a:cubicBezTo>
                <a:cubicBezTo>
                  <a:pt x="252" y="39"/>
                  <a:pt x="252" y="40"/>
                  <a:pt x="253" y="39"/>
                </a:cubicBezTo>
                <a:cubicBezTo>
                  <a:pt x="254" y="39"/>
                  <a:pt x="253" y="39"/>
                  <a:pt x="254" y="38"/>
                </a:cubicBezTo>
                <a:cubicBezTo>
                  <a:pt x="257" y="37"/>
                  <a:pt x="256" y="38"/>
                  <a:pt x="259" y="36"/>
                </a:cubicBezTo>
                <a:cubicBezTo>
                  <a:pt x="260" y="36"/>
                  <a:pt x="260" y="36"/>
                  <a:pt x="260" y="35"/>
                </a:cubicBezTo>
                <a:cubicBezTo>
                  <a:pt x="258" y="36"/>
                  <a:pt x="258" y="36"/>
                  <a:pt x="256" y="36"/>
                </a:cubicBezTo>
                <a:cubicBezTo>
                  <a:pt x="258" y="36"/>
                  <a:pt x="253" y="38"/>
                  <a:pt x="254" y="37"/>
                </a:cubicBezTo>
                <a:cubicBezTo>
                  <a:pt x="251" y="38"/>
                  <a:pt x="252" y="39"/>
                  <a:pt x="250" y="40"/>
                </a:cubicBezTo>
                <a:cubicBezTo>
                  <a:pt x="250" y="39"/>
                  <a:pt x="251" y="39"/>
                  <a:pt x="250" y="39"/>
                </a:cubicBezTo>
                <a:cubicBezTo>
                  <a:pt x="245" y="41"/>
                  <a:pt x="242" y="42"/>
                  <a:pt x="238" y="44"/>
                </a:cubicBezTo>
                <a:cubicBezTo>
                  <a:pt x="237" y="45"/>
                  <a:pt x="241" y="44"/>
                  <a:pt x="239" y="45"/>
                </a:cubicBezTo>
                <a:cubicBezTo>
                  <a:pt x="235" y="46"/>
                  <a:pt x="238" y="43"/>
                  <a:pt x="235" y="45"/>
                </a:cubicBezTo>
                <a:cubicBezTo>
                  <a:pt x="236" y="45"/>
                  <a:pt x="236" y="46"/>
                  <a:pt x="238" y="45"/>
                </a:cubicBezTo>
                <a:cubicBezTo>
                  <a:pt x="239" y="44"/>
                  <a:pt x="241" y="44"/>
                  <a:pt x="242" y="44"/>
                </a:cubicBezTo>
                <a:cubicBezTo>
                  <a:pt x="243" y="43"/>
                  <a:pt x="241" y="44"/>
                  <a:pt x="242" y="43"/>
                </a:cubicBezTo>
                <a:cubicBezTo>
                  <a:pt x="245" y="42"/>
                  <a:pt x="246" y="41"/>
                  <a:pt x="248" y="40"/>
                </a:cubicBezTo>
                <a:close/>
                <a:moveTo>
                  <a:pt x="253" y="56"/>
                </a:moveTo>
                <a:cubicBezTo>
                  <a:pt x="253" y="57"/>
                  <a:pt x="253" y="57"/>
                  <a:pt x="254" y="57"/>
                </a:cubicBezTo>
                <a:cubicBezTo>
                  <a:pt x="257" y="55"/>
                  <a:pt x="256" y="56"/>
                  <a:pt x="258" y="55"/>
                </a:cubicBezTo>
                <a:cubicBezTo>
                  <a:pt x="258" y="55"/>
                  <a:pt x="263" y="53"/>
                  <a:pt x="264" y="52"/>
                </a:cubicBezTo>
                <a:cubicBezTo>
                  <a:pt x="260" y="53"/>
                  <a:pt x="255" y="56"/>
                  <a:pt x="253" y="56"/>
                </a:cubicBezTo>
                <a:close/>
                <a:moveTo>
                  <a:pt x="264" y="64"/>
                </a:moveTo>
                <a:cubicBezTo>
                  <a:pt x="267" y="64"/>
                  <a:pt x="264" y="65"/>
                  <a:pt x="263" y="65"/>
                </a:cubicBezTo>
                <a:cubicBezTo>
                  <a:pt x="263" y="66"/>
                  <a:pt x="263" y="66"/>
                  <a:pt x="264" y="66"/>
                </a:cubicBezTo>
                <a:cubicBezTo>
                  <a:pt x="264" y="65"/>
                  <a:pt x="265" y="66"/>
                  <a:pt x="267" y="65"/>
                </a:cubicBezTo>
                <a:cubicBezTo>
                  <a:pt x="268" y="64"/>
                  <a:pt x="268" y="64"/>
                  <a:pt x="268" y="63"/>
                </a:cubicBezTo>
                <a:cubicBezTo>
                  <a:pt x="267" y="64"/>
                  <a:pt x="265" y="63"/>
                  <a:pt x="264" y="64"/>
                </a:cubicBezTo>
                <a:close/>
                <a:moveTo>
                  <a:pt x="261" y="65"/>
                </a:moveTo>
                <a:cubicBezTo>
                  <a:pt x="261" y="65"/>
                  <a:pt x="261" y="65"/>
                  <a:pt x="261" y="65"/>
                </a:cubicBezTo>
                <a:cubicBezTo>
                  <a:pt x="263" y="65"/>
                  <a:pt x="266" y="63"/>
                  <a:pt x="264" y="63"/>
                </a:cubicBezTo>
                <a:cubicBezTo>
                  <a:pt x="264" y="64"/>
                  <a:pt x="263" y="64"/>
                  <a:pt x="261" y="65"/>
                </a:cubicBezTo>
                <a:close/>
                <a:moveTo>
                  <a:pt x="253" y="68"/>
                </a:moveTo>
                <a:cubicBezTo>
                  <a:pt x="255" y="68"/>
                  <a:pt x="258" y="67"/>
                  <a:pt x="259" y="67"/>
                </a:cubicBezTo>
                <a:cubicBezTo>
                  <a:pt x="258" y="67"/>
                  <a:pt x="261" y="66"/>
                  <a:pt x="260" y="66"/>
                </a:cubicBezTo>
                <a:cubicBezTo>
                  <a:pt x="257" y="67"/>
                  <a:pt x="256" y="67"/>
                  <a:pt x="253" y="68"/>
                </a:cubicBezTo>
                <a:close/>
                <a:moveTo>
                  <a:pt x="256" y="64"/>
                </a:moveTo>
                <a:cubicBezTo>
                  <a:pt x="258" y="64"/>
                  <a:pt x="255" y="65"/>
                  <a:pt x="257" y="65"/>
                </a:cubicBezTo>
                <a:cubicBezTo>
                  <a:pt x="258" y="64"/>
                  <a:pt x="257" y="64"/>
                  <a:pt x="258" y="63"/>
                </a:cubicBezTo>
                <a:lnTo>
                  <a:pt x="256" y="64"/>
                </a:lnTo>
                <a:close/>
                <a:moveTo>
                  <a:pt x="249" y="75"/>
                </a:moveTo>
                <a:cubicBezTo>
                  <a:pt x="249" y="75"/>
                  <a:pt x="249" y="75"/>
                  <a:pt x="248" y="75"/>
                </a:cubicBezTo>
                <a:cubicBezTo>
                  <a:pt x="247" y="75"/>
                  <a:pt x="250" y="73"/>
                  <a:pt x="247" y="74"/>
                </a:cubicBezTo>
                <a:cubicBezTo>
                  <a:pt x="250" y="74"/>
                  <a:pt x="243" y="77"/>
                  <a:pt x="246" y="77"/>
                </a:cubicBezTo>
                <a:cubicBezTo>
                  <a:pt x="246" y="77"/>
                  <a:pt x="247" y="76"/>
                  <a:pt x="247" y="76"/>
                </a:cubicBezTo>
                <a:cubicBezTo>
                  <a:pt x="246" y="77"/>
                  <a:pt x="246" y="77"/>
                  <a:pt x="247" y="77"/>
                </a:cubicBezTo>
                <a:cubicBezTo>
                  <a:pt x="249" y="75"/>
                  <a:pt x="255" y="74"/>
                  <a:pt x="257" y="72"/>
                </a:cubicBezTo>
                <a:cubicBezTo>
                  <a:pt x="255" y="72"/>
                  <a:pt x="252" y="74"/>
                  <a:pt x="249" y="75"/>
                </a:cubicBezTo>
                <a:close/>
                <a:moveTo>
                  <a:pt x="248" y="62"/>
                </a:moveTo>
                <a:cubicBezTo>
                  <a:pt x="250" y="61"/>
                  <a:pt x="251" y="61"/>
                  <a:pt x="251" y="60"/>
                </a:cubicBezTo>
                <a:cubicBezTo>
                  <a:pt x="249" y="61"/>
                  <a:pt x="248" y="62"/>
                  <a:pt x="248" y="62"/>
                </a:cubicBezTo>
                <a:close/>
                <a:moveTo>
                  <a:pt x="246" y="67"/>
                </a:moveTo>
                <a:cubicBezTo>
                  <a:pt x="243" y="68"/>
                  <a:pt x="245" y="69"/>
                  <a:pt x="248" y="68"/>
                </a:cubicBezTo>
                <a:cubicBezTo>
                  <a:pt x="248" y="67"/>
                  <a:pt x="246" y="68"/>
                  <a:pt x="246" y="67"/>
                </a:cubicBezTo>
                <a:close/>
                <a:moveTo>
                  <a:pt x="244" y="65"/>
                </a:moveTo>
                <a:cubicBezTo>
                  <a:pt x="243" y="65"/>
                  <a:pt x="245" y="64"/>
                  <a:pt x="245" y="63"/>
                </a:cubicBezTo>
                <a:cubicBezTo>
                  <a:pt x="242" y="64"/>
                  <a:pt x="242" y="66"/>
                  <a:pt x="244" y="65"/>
                </a:cubicBezTo>
                <a:close/>
                <a:moveTo>
                  <a:pt x="241" y="72"/>
                </a:moveTo>
                <a:cubicBezTo>
                  <a:pt x="241" y="72"/>
                  <a:pt x="241" y="71"/>
                  <a:pt x="240" y="71"/>
                </a:cubicBezTo>
                <a:cubicBezTo>
                  <a:pt x="240" y="72"/>
                  <a:pt x="239" y="72"/>
                  <a:pt x="239" y="72"/>
                </a:cubicBezTo>
                <a:cubicBezTo>
                  <a:pt x="239" y="72"/>
                  <a:pt x="238" y="73"/>
                  <a:pt x="238" y="73"/>
                </a:cubicBezTo>
                <a:cubicBezTo>
                  <a:pt x="242" y="71"/>
                  <a:pt x="237" y="74"/>
                  <a:pt x="239" y="74"/>
                </a:cubicBezTo>
                <a:cubicBezTo>
                  <a:pt x="243" y="71"/>
                  <a:pt x="246" y="72"/>
                  <a:pt x="248" y="70"/>
                </a:cubicBezTo>
                <a:cubicBezTo>
                  <a:pt x="245" y="70"/>
                  <a:pt x="241" y="73"/>
                  <a:pt x="239" y="73"/>
                </a:cubicBezTo>
                <a:cubicBezTo>
                  <a:pt x="239" y="73"/>
                  <a:pt x="240" y="72"/>
                  <a:pt x="241" y="72"/>
                </a:cubicBezTo>
                <a:close/>
                <a:moveTo>
                  <a:pt x="239" y="71"/>
                </a:moveTo>
                <a:cubicBezTo>
                  <a:pt x="236" y="72"/>
                  <a:pt x="237" y="73"/>
                  <a:pt x="236" y="74"/>
                </a:cubicBezTo>
                <a:cubicBezTo>
                  <a:pt x="238" y="73"/>
                  <a:pt x="239" y="72"/>
                  <a:pt x="239" y="71"/>
                </a:cubicBezTo>
                <a:close/>
                <a:moveTo>
                  <a:pt x="226" y="49"/>
                </a:moveTo>
                <a:cubicBezTo>
                  <a:pt x="226" y="48"/>
                  <a:pt x="225" y="49"/>
                  <a:pt x="227" y="47"/>
                </a:cubicBezTo>
                <a:cubicBezTo>
                  <a:pt x="225" y="49"/>
                  <a:pt x="222" y="49"/>
                  <a:pt x="221" y="51"/>
                </a:cubicBezTo>
                <a:cubicBezTo>
                  <a:pt x="225" y="49"/>
                  <a:pt x="224" y="50"/>
                  <a:pt x="226" y="50"/>
                </a:cubicBezTo>
                <a:cubicBezTo>
                  <a:pt x="224" y="51"/>
                  <a:pt x="224" y="51"/>
                  <a:pt x="222" y="51"/>
                </a:cubicBezTo>
                <a:cubicBezTo>
                  <a:pt x="223" y="52"/>
                  <a:pt x="227" y="50"/>
                  <a:pt x="230" y="49"/>
                </a:cubicBezTo>
                <a:cubicBezTo>
                  <a:pt x="230" y="48"/>
                  <a:pt x="230" y="48"/>
                  <a:pt x="231" y="47"/>
                </a:cubicBezTo>
                <a:cubicBezTo>
                  <a:pt x="231" y="47"/>
                  <a:pt x="231" y="48"/>
                  <a:pt x="233" y="47"/>
                </a:cubicBezTo>
                <a:cubicBezTo>
                  <a:pt x="233" y="46"/>
                  <a:pt x="233" y="46"/>
                  <a:pt x="233" y="46"/>
                </a:cubicBezTo>
                <a:cubicBezTo>
                  <a:pt x="229" y="48"/>
                  <a:pt x="228" y="48"/>
                  <a:pt x="226" y="49"/>
                </a:cubicBezTo>
                <a:close/>
                <a:moveTo>
                  <a:pt x="235" y="57"/>
                </a:moveTo>
                <a:cubicBezTo>
                  <a:pt x="233" y="58"/>
                  <a:pt x="231" y="59"/>
                  <a:pt x="230" y="59"/>
                </a:cubicBezTo>
                <a:cubicBezTo>
                  <a:pt x="228" y="60"/>
                  <a:pt x="231" y="59"/>
                  <a:pt x="232" y="59"/>
                </a:cubicBezTo>
                <a:cubicBezTo>
                  <a:pt x="232" y="59"/>
                  <a:pt x="231" y="59"/>
                  <a:pt x="233" y="58"/>
                </a:cubicBezTo>
                <a:cubicBezTo>
                  <a:pt x="233" y="58"/>
                  <a:pt x="233" y="59"/>
                  <a:pt x="232" y="59"/>
                </a:cubicBezTo>
                <a:cubicBezTo>
                  <a:pt x="234" y="58"/>
                  <a:pt x="236" y="58"/>
                  <a:pt x="236" y="57"/>
                </a:cubicBezTo>
                <a:cubicBezTo>
                  <a:pt x="235" y="57"/>
                  <a:pt x="235" y="57"/>
                  <a:pt x="235" y="57"/>
                </a:cubicBezTo>
                <a:close/>
                <a:moveTo>
                  <a:pt x="235" y="64"/>
                </a:moveTo>
                <a:cubicBezTo>
                  <a:pt x="237" y="63"/>
                  <a:pt x="235" y="65"/>
                  <a:pt x="235" y="65"/>
                </a:cubicBezTo>
                <a:cubicBezTo>
                  <a:pt x="238" y="64"/>
                  <a:pt x="238" y="64"/>
                  <a:pt x="238" y="63"/>
                </a:cubicBezTo>
                <a:cubicBezTo>
                  <a:pt x="237" y="64"/>
                  <a:pt x="235" y="64"/>
                  <a:pt x="235" y="64"/>
                </a:cubicBezTo>
                <a:close/>
                <a:moveTo>
                  <a:pt x="230" y="61"/>
                </a:moveTo>
                <a:cubicBezTo>
                  <a:pt x="230" y="61"/>
                  <a:pt x="228" y="63"/>
                  <a:pt x="231" y="62"/>
                </a:cubicBezTo>
                <a:cubicBezTo>
                  <a:pt x="230" y="62"/>
                  <a:pt x="232" y="60"/>
                  <a:pt x="232" y="60"/>
                </a:cubicBezTo>
                <a:cubicBezTo>
                  <a:pt x="231" y="60"/>
                  <a:pt x="230" y="61"/>
                  <a:pt x="230" y="61"/>
                </a:cubicBezTo>
                <a:close/>
                <a:moveTo>
                  <a:pt x="227" y="61"/>
                </a:moveTo>
                <a:cubicBezTo>
                  <a:pt x="227" y="62"/>
                  <a:pt x="227" y="62"/>
                  <a:pt x="227" y="62"/>
                </a:cubicBezTo>
                <a:cubicBezTo>
                  <a:pt x="228" y="61"/>
                  <a:pt x="229" y="60"/>
                  <a:pt x="230" y="60"/>
                </a:cubicBezTo>
                <a:cubicBezTo>
                  <a:pt x="230" y="60"/>
                  <a:pt x="229" y="60"/>
                  <a:pt x="227" y="61"/>
                </a:cubicBezTo>
                <a:close/>
                <a:moveTo>
                  <a:pt x="225" y="71"/>
                </a:moveTo>
                <a:cubicBezTo>
                  <a:pt x="228" y="69"/>
                  <a:pt x="229" y="68"/>
                  <a:pt x="232" y="66"/>
                </a:cubicBezTo>
                <a:cubicBezTo>
                  <a:pt x="230" y="67"/>
                  <a:pt x="232" y="66"/>
                  <a:pt x="232" y="65"/>
                </a:cubicBezTo>
                <a:cubicBezTo>
                  <a:pt x="230" y="67"/>
                  <a:pt x="226" y="67"/>
                  <a:pt x="226" y="68"/>
                </a:cubicBezTo>
                <a:cubicBezTo>
                  <a:pt x="227" y="69"/>
                  <a:pt x="228" y="67"/>
                  <a:pt x="230" y="67"/>
                </a:cubicBezTo>
                <a:cubicBezTo>
                  <a:pt x="230" y="67"/>
                  <a:pt x="231" y="67"/>
                  <a:pt x="231" y="67"/>
                </a:cubicBezTo>
                <a:cubicBezTo>
                  <a:pt x="228" y="69"/>
                  <a:pt x="225" y="70"/>
                  <a:pt x="225" y="71"/>
                </a:cubicBezTo>
                <a:close/>
                <a:moveTo>
                  <a:pt x="228" y="73"/>
                </a:moveTo>
                <a:cubicBezTo>
                  <a:pt x="228" y="73"/>
                  <a:pt x="228" y="72"/>
                  <a:pt x="226" y="73"/>
                </a:cubicBezTo>
                <a:cubicBezTo>
                  <a:pt x="227" y="74"/>
                  <a:pt x="227" y="74"/>
                  <a:pt x="227" y="74"/>
                </a:cubicBezTo>
                <a:cubicBezTo>
                  <a:pt x="228" y="73"/>
                  <a:pt x="231" y="72"/>
                  <a:pt x="230" y="72"/>
                </a:cubicBezTo>
                <a:lnTo>
                  <a:pt x="228" y="73"/>
                </a:lnTo>
                <a:close/>
                <a:moveTo>
                  <a:pt x="221" y="77"/>
                </a:moveTo>
                <a:cubicBezTo>
                  <a:pt x="221" y="77"/>
                  <a:pt x="224" y="76"/>
                  <a:pt x="225" y="76"/>
                </a:cubicBezTo>
                <a:cubicBezTo>
                  <a:pt x="224" y="77"/>
                  <a:pt x="222" y="78"/>
                  <a:pt x="221" y="79"/>
                </a:cubicBezTo>
                <a:cubicBezTo>
                  <a:pt x="223" y="78"/>
                  <a:pt x="225" y="77"/>
                  <a:pt x="227" y="76"/>
                </a:cubicBezTo>
                <a:cubicBezTo>
                  <a:pt x="228" y="75"/>
                  <a:pt x="227" y="75"/>
                  <a:pt x="226" y="74"/>
                </a:cubicBezTo>
                <a:cubicBezTo>
                  <a:pt x="224" y="75"/>
                  <a:pt x="223" y="76"/>
                  <a:pt x="222" y="77"/>
                </a:cubicBezTo>
                <a:cubicBezTo>
                  <a:pt x="222" y="76"/>
                  <a:pt x="221" y="76"/>
                  <a:pt x="221" y="77"/>
                </a:cubicBezTo>
                <a:close/>
                <a:moveTo>
                  <a:pt x="224" y="73"/>
                </a:moveTo>
                <a:cubicBezTo>
                  <a:pt x="220" y="76"/>
                  <a:pt x="220" y="76"/>
                  <a:pt x="220" y="76"/>
                </a:cubicBezTo>
                <a:cubicBezTo>
                  <a:pt x="222" y="76"/>
                  <a:pt x="221" y="76"/>
                  <a:pt x="224" y="75"/>
                </a:cubicBezTo>
                <a:cubicBezTo>
                  <a:pt x="223" y="74"/>
                  <a:pt x="226" y="73"/>
                  <a:pt x="224" y="73"/>
                </a:cubicBezTo>
                <a:close/>
                <a:moveTo>
                  <a:pt x="206" y="64"/>
                </a:moveTo>
                <a:cubicBezTo>
                  <a:pt x="207" y="65"/>
                  <a:pt x="208" y="64"/>
                  <a:pt x="207" y="65"/>
                </a:cubicBezTo>
                <a:cubicBezTo>
                  <a:pt x="212" y="62"/>
                  <a:pt x="208" y="64"/>
                  <a:pt x="209" y="63"/>
                </a:cubicBezTo>
                <a:cubicBezTo>
                  <a:pt x="210" y="62"/>
                  <a:pt x="210" y="63"/>
                  <a:pt x="212" y="62"/>
                </a:cubicBezTo>
                <a:cubicBezTo>
                  <a:pt x="212" y="61"/>
                  <a:pt x="209" y="62"/>
                  <a:pt x="206" y="64"/>
                </a:cubicBezTo>
                <a:close/>
                <a:moveTo>
                  <a:pt x="197" y="73"/>
                </a:moveTo>
                <a:cubicBezTo>
                  <a:pt x="198" y="73"/>
                  <a:pt x="198" y="72"/>
                  <a:pt x="198" y="73"/>
                </a:cubicBezTo>
                <a:cubicBezTo>
                  <a:pt x="199" y="72"/>
                  <a:pt x="200" y="71"/>
                  <a:pt x="200" y="71"/>
                </a:cubicBezTo>
                <a:cubicBezTo>
                  <a:pt x="198" y="72"/>
                  <a:pt x="201" y="70"/>
                  <a:pt x="200" y="70"/>
                </a:cubicBezTo>
                <a:cubicBezTo>
                  <a:pt x="197" y="72"/>
                  <a:pt x="200" y="72"/>
                  <a:pt x="197" y="73"/>
                </a:cubicBezTo>
                <a:close/>
                <a:moveTo>
                  <a:pt x="196" y="70"/>
                </a:moveTo>
                <a:cubicBezTo>
                  <a:pt x="196" y="71"/>
                  <a:pt x="198" y="69"/>
                  <a:pt x="197" y="71"/>
                </a:cubicBezTo>
                <a:cubicBezTo>
                  <a:pt x="200" y="69"/>
                  <a:pt x="198" y="68"/>
                  <a:pt x="196" y="70"/>
                </a:cubicBezTo>
                <a:close/>
                <a:moveTo>
                  <a:pt x="191" y="75"/>
                </a:moveTo>
                <a:cubicBezTo>
                  <a:pt x="192" y="74"/>
                  <a:pt x="194" y="72"/>
                  <a:pt x="192" y="73"/>
                </a:cubicBezTo>
                <a:cubicBezTo>
                  <a:pt x="192" y="74"/>
                  <a:pt x="189" y="75"/>
                  <a:pt x="191" y="75"/>
                </a:cubicBezTo>
                <a:close/>
                <a:moveTo>
                  <a:pt x="187" y="76"/>
                </a:moveTo>
                <a:cubicBezTo>
                  <a:pt x="186" y="77"/>
                  <a:pt x="184" y="78"/>
                  <a:pt x="185" y="79"/>
                </a:cubicBezTo>
                <a:cubicBezTo>
                  <a:pt x="185" y="78"/>
                  <a:pt x="187" y="77"/>
                  <a:pt x="187" y="78"/>
                </a:cubicBezTo>
                <a:cubicBezTo>
                  <a:pt x="186" y="78"/>
                  <a:pt x="187" y="78"/>
                  <a:pt x="188" y="77"/>
                </a:cubicBezTo>
                <a:cubicBezTo>
                  <a:pt x="189" y="76"/>
                  <a:pt x="189" y="76"/>
                  <a:pt x="187" y="76"/>
                </a:cubicBezTo>
                <a:close/>
                <a:moveTo>
                  <a:pt x="186" y="75"/>
                </a:moveTo>
                <a:cubicBezTo>
                  <a:pt x="185" y="76"/>
                  <a:pt x="184" y="77"/>
                  <a:pt x="184" y="77"/>
                </a:cubicBezTo>
                <a:cubicBezTo>
                  <a:pt x="183" y="78"/>
                  <a:pt x="188" y="76"/>
                  <a:pt x="188" y="75"/>
                </a:cubicBezTo>
                <a:cubicBezTo>
                  <a:pt x="186" y="76"/>
                  <a:pt x="187" y="75"/>
                  <a:pt x="186" y="75"/>
                </a:cubicBezTo>
                <a:close/>
                <a:moveTo>
                  <a:pt x="186" y="95"/>
                </a:moveTo>
                <a:cubicBezTo>
                  <a:pt x="187" y="94"/>
                  <a:pt x="186" y="95"/>
                  <a:pt x="186" y="95"/>
                </a:cubicBezTo>
                <a:cubicBezTo>
                  <a:pt x="191" y="92"/>
                  <a:pt x="191" y="92"/>
                  <a:pt x="191" y="92"/>
                </a:cubicBezTo>
                <a:cubicBezTo>
                  <a:pt x="192" y="92"/>
                  <a:pt x="191" y="93"/>
                  <a:pt x="193" y="92"/>
                </a:cubicBezTo>
                <a:cubicBezTo>
                  <a:pt x="192" y="92"/>
                  <a:pt x="195" y="91"/>
                  <a:pt x="195" y="90"/>
                </a:cubicBezTo>
                <a:cubicBezTo>
                  <a:pt x="194" y="91"/>
                  <a:pt x="193" y="90"/>
                  <a:pt x="192" y="91"/>
                </a:cubicBezTo>
                <a:cubicBezTo>
                  <a:pt x="190" y="93"/>
                  <a:pt x="187" y="94"/>
                  <a:pt x="186" y="95"/>
                </a:cubicBezTo>
                <a:close/>
                <a:moveTo>
                  <a:pt x="178" y="81"/>
                </a:moveTo>
                <a:cubicBezTo>
                  <a:pt x="176" y="83"/>
                  <a:pt x="179" y="82"/>
                  <a:pt x="180" y="81"/>
                </a:cubicBezTo>
                <a:cubicBezTo>
                  <a:pt x="181" y="80"/>
                  <a:pt x="183" y="79"/>
                  <a:pt x="183" y="79"/>
                </a:cubicBezTo>
                <a:cubicBezTo>
                  <a:pt x="180" y="81"/>
                  <a:pt x="183" y="78"/>
                  <a:pt x="178" y="81"/>
                </a:cubicBezTo>
                <a:close/>
                <a:moveTo>
                  <a:pt x="182" y="80"/>
                </a:moveTo>
                <a:cubicBezTo>
                  <a:pt x="182" y="81"/>
                  <a:pt x="178" y="83"/>
                  <a:pt x="179" y="83"/>
                </a:cubicBezTo>
                <a:cubicBezTo>
                  <a:pt x="181" y="82"/>
                  <a:pt x="182" y="82"/>
                  <a:pt x="183" y="81"/>
                </a:cubicBezTo>
                <a:cubicBezTo>
                  <a:pt x="180" y="82"/>
                  <a:pt x="186" y="79"/>
                  <a:pt x="182" y="80"/>
                </a:cubicBezTo>
                <a:close/>
                <a:moveTo>
                  <a:pt x="182" y="82"/>
                </a:moveTo>
                <a:cubicBezTo>
                  <a:pt x="180" y="84"/>
                  <a:pt x="178" y="86"/>
                  <a:pt x="180" y="86"/>
                </a:cubicBezTo>
                <a:cubicBezTo>
                  <a:pt x="180" y="85"/>
                  <a:pt x="183" y="83"/>
                  <a:pt x="181" y="85"/>
                </a:cubicBezTo>
                <a:cubicBezTo>
                  <a:pt x="186" y="82"/>
                  <a:pt x="180" y="85"/>
                  <a:pt x="183" y="82"/>
                </a:cubicBezTo>
                <a:cubicBezTo>
                  <a:pt x="182" y="82"/>
                  <a:pt x="182" y="83"/>
                  <a:pt x="182" y="82"/>
                </a:cubicBezTo>
                <a:close/>
                <a:moveTo>
                  <a:pt x="165" y="91"/>
                </a:moveTo>
                <a:cubicBezTo>
                  <a:pt x="163" y="92"/>
                  <a:pt x="163" y="92"/>
                  <a:pt x="163" y="93"/>
                </a:cubicBezTo>
                <a:cubicBezTo>
                  <a:pt x="163" y="92"/>
                  <a:pt x="159" y="95"/>
                  <a:pt x="158" y="95"/>
                </a:cubicBezTo>
                <a:cubicBezTo>
                  <a:pt x="159" y="96"/>
                  <a:pt x="163" y="93"/>
                  <a:pt x="166" y="91"/>
                </a:cubicBezTo>
                <a:cubicBezTo>
                  <a:pt x="165" y="91"/>
                  <a:pt x="167" y="90"/>
                  <a:pt x="165" y="91"/>
                </a:cubicBezTo>
                <a:close/>
                <a:moveTo>
                  <a:pt x="167" y="91"/>
                </a:moveTo>
                <a:cubicBezTo>
                  <a:pt x="169" y="90"/>
                  <a:pt x="169" y="90"/>
                  <a:pt x="171" y="90"/>
                </a:cubicBezTo>
                <a:cubicBezTo>
                  <a:pt x="171" y="88"/>
                  <a:pt x="176" y="85"/>
                  <a:pt x="178" y="83"/>
                </a:cubicBezTo>
                <a:cubicBezTo>
                  <a:pt x="176" y="84"/>
                  <a:pt x="176" y="82"/>
                  <a:pt x="174" y="84"/>
                </a:cubicBezTo>
                <a:cubicBezTo>
                  <a:pt x="175" y="85"/>
                  <a:pt x="170" y="87"/>
                  <a:pt x="170" y="88"/>
                </a:cubicBezTo>
                <a:cubicBezTo>
                  <a:pt x="169" y="88"/>
                  <a:pt x="169" y="88"/>
                  <a:pt x="169" y="87"/>
                </a:cubicBezTo>
                <a:cubicBezTo>
                  <a:pt x="166" y="90"/>
                  <a:pt x="167" y="90"/>
                  <a:pt x="167" y="91"/>
                </a:cubicBezTo>
                <a:close/>
                <a:moveTo>
                  <a:pt x="173" y="93"/>
                </a:moveTo>
                <a:cubicBezTo>
                  <a:pt x="174" y="92"/>
                  <a:pt x="173" y="94"/>
                  <a:pt x="176" y="92"/>
                </a:cubicBezTo>
                <a:cubicBezTo>
                  <a:pt x="176" y="91"/>
                  <a:pt x="175" y="92"/>
                  <a:pt x="176" y="91"/>
                </a:cubicBezTo>
                <a:cubicBezTo>
                  <a:pt x="174" y="92"/>
                  <a:pt x="173" y="92"/>
                  <a:pt x="173" y="93"/>
                </a:cubicBezTo>
                <a:close/>
                <a:moveTo>
                  <a:pt x="174" y="104"/>
                </a:moveTo>
                <a:cubicBezTo>
                  <a:pt x="174" y="105"/>
                  <a:pt x="181" y="100"/>
                  <a:pt x="180" y="100"/>
                </a:cubicBezTo>
                <a:cubicBezTo>
                  <a:pt x="177" y="102"/>
                  <a:pt x="177" y="103"/>
                  <a:pt x="174" y="104"/>
                </a:cubicBezTo>
                <a:close/>
                <a:moveTo>
                  <a:pt x="164" y="99"/>
                </a:moveTo>
                <a:cubicBezTo>
                  <a:pt x="166" y="98"/>
                  <a:pt x="169" y="96"/>
                  <a:pt x="170" y="95"/>
                </a:cubicBezTo>
                <a:cubicBezTo>
                  <a:pt x="167" y="97"/>
                  <a:pt x="165" y="97"/>
                  <a:pt x="164" y="99"/>
                </a:cubicBezTo>
                <a:close/>
                <a:moveTo>
                  <a:pt x="159" y="99"/>
                </a:moveTo>
                <a:cubicBezTo>
                  <a:pt x="159" y="100"/>
                  <a:pt x="158" y="100"/>
                  <a:pt x="158" y="100"/>
                </a:cubicBezTo>
                <a:cubicBezTo>
                  <a:pt x="160" y="99"/>
                  <a:pt x="160" y="98"/>
                  <a:pt x="161" y="97"/>
                </a:cubicBezTo>
                <a:cubicBezTo>
                  <a:pt x="161" y="97"/>
                  <a:pt x="161" y="98"/>
                  <a:pt x="162" y="97"/>
                </a:cubicBezTo>
                <a:cubicBezTo>
                  <a:pt x="163" y="96"/>
                  <a:pt x="162" y="97"/>
                  <a:pt x="162" y="97"/>
                </a:cubicBezTo>
                <a:cubicBezTo>
                  <a:pt x="158" y="99"/>
                  <a:pt x="158" y="99"/>
                  <a:pt x="158" y="99"/>
                </a:cubicBezTo>
                <a:cubicBezTo>
                  <a:pt x="158" y="100"/>
                  <a:pt x="157" y="102"/>
                  <a:pt x="159" y="99"/>
                </a:cubicBezTo>
                <a:close/>
                <a:moveTo>
                  <a:pt x="153" y="99"/>
                </a:moveTo>
                <a:cubicBezTo>
                  <a:pt x="153" y="99"/>
                  <a:pt x="152" y="100"/>
                  <a:pt x="153" y="101"/>
                </a:cubicBezTo>
                <a:cubicBezTo>
                  <a:pt x="151" y="101"/>
                  <a:pt x="149" y="103"/>
                  <a:pt x="150" y="103"/>
                </a:cubicBezTo>
                <a:cubicBezTo>
                  <a:pt x="154" y="100"/>
                  <a:pt x="153" y="100"/>
                  <a:pt x="156" y="98"/>
                </a:cubicBezTo>
                <a:cubicBezTo>
                  <a:pt x="155" y="98"/>
                  <a:pt x="155" y="98"/>
                  <a:pt x="154" y="98"/>
                </a:cubicBezTo>
                <a:cubicBezTo>
                  <a:pt x="154" y="100"/>
                  <a:pt x="154" y="98"/>
                  <a:pt x="153" y="99"/>
                </a:cubicBezTo>
                <a:close/>
                <a:moveTo>
                  <a:pt x="160" y="120"/>
                </a:moveTo>
                <a:cubicBezTo>
                  <a:pt x="160" y="120"/>
                  <a:pt x="160" y="121"/>
                  <a:pt x="161" y="120"/>
                </a:cubicBezTo>
                <a:cubicBezTo>
                  <a:pt x="162" y="119"/>
                  <a:pt x="165" y="116"/>
                  <a:pt x="163" y="117"/>
                </a:cubicBezTo>
                <a:cubicBezTo>
                  <a:pt x="163" y="117"/>
                  <a:pt x="162" y="119"/>
                  <a:pt x="160" y="120"/>
                </a:cubicBezTo>
                <a:close/>
                <a:moveTo>
                  <a:pt x="150" y="106"/>
                </a:moveTo>
                <a:cubicBezTo>
                  <a:pt x="148" y="108"/>
                  <a:pt x="154" y="103"/>
                  <a:pt x="151" y="106"/>
                </a:cubicBezTo>
                <a:cubicBezTo>
                  <a:pt x="154" y="104"/>
                  <a:pt x="154" y="104"/>
                  <a:pt x="154" y="104"/>
                </a:cubicBezTo>
                <a:cubicBezTo>
                  <a:pt x="154" y="103"/>
                  <a:pt x="153" y="104"/>
                  <a:pt x="154" y="103"/>
                </a:cubicBezTo>
                <a:cubicBezTo>
                  <a:pt x="151" y="105"/>
                  <a:pt x="151" y="105"/>
                  <a:pt x="150" y="106"/>
                </a:cubicBezTo>
                <a:close/>
                <a:moveTo>
                  <a:pt x="146" y="105"/>
                </a:moveTo>
                <a:cubicBezTo>
                  <a:pt x="142" y="108"/>
                  <a:pt x="147" y="106"/>
                  <a:pt x="145" y="108"/>
                </a:cubicBezTo>
                <a:cubicBezTo>
                  <a:pt x="147" y="106"/>
                  <a:pt x="146" y="106"/>
                  <a:pt x="149" y="104"/>
                </a:cubicBezTo>
                <a:cubicBezTo>
                  <a:pt x="148" y="104"/>
                  <a:pt x="149" y="103"/>
                  <a:pt x="149" y="103"/>
                </a:cubicBezTo>
                <a:cubicBezTo>
                  <a:pt x="145" y="105"/>
                  <a:pt x="149" y="103"/>
                  <a:pt x="146" y="106"/>
                </a:cubicBezTo>
                <a:cubicBezTo>
                  <a:pt x="146" y="105"/>
                  <a:pt x="147" y="104"/>
                  <a:pt x="146" y="105"/>
                </a:cubicBezTo>
                <a:close/>
                <a:moveTo>
                  <a:pt x="153" y="120"/>
                </a:moveTo>
                <a:cubicBezTo>
                  <a:pt x="156" y="118"/>
                  <a:pt x="154" y="119"/>
                  <a:pt x="157" y="116"/>
                </a:cubicBezTo>
                <a:cubicBezTo>
                  <a:pt x="156" y="117"/>
                  <a:pt x="154" y="118"/>
                  <a:pt x="152" y="119"/>
                </a:cubicBezTo>
                <a:cubicBezTo>
                  <a:pt x="154" y="119"/>
                  <a:pt x="151" y="121"/>
                  <a:pt x="149" y="122"/>
                </a:cubicBezTo>
                <a:cubicBezTo>
                  <a:pt x="148" y="124"/>
                  <a:pt x="152" y="120"/>
                  <a:pt x="151" y="122"/>
                </a:cubicBezTo>
                <a:cubicBezTo>
                  <a:pt x="153" y="120"/>
                  <a:pt x="153" y="119"/>
                  <a:pt x="154" y="119"/>
                </a:cubicBezTo>
                <a:cubicBezTo>
                  <a:pt x="154" y="119"/>
                  <a:pt x="153" y="120"/>
                  <a:pt x="153" y="120"/>
                </a:cubicBezTo>
                <a:close/>
                <a:moveTo>
                  <a:pt x="136" y="117"/>
                </a:moveTo>
                <a:cubicBezTo>
                  <a:pt x="139" y="115"/>
                  <a:pt x="135" y="118"/>
                  <a:pt x="135" y="118"/>
                </a:cubicBezTo>
                <a:cubicBezTo>
                  <a:pt x="138" y="116"/>
                  <a:pt x="140" y="115"/>
                  <a:pt x="142" y="113"/>
                </a:cubicBezTo>
                <a:cubicBezTo>
                  <a:pt x="142" y="112"/>
                  <a:pt x="147" y="109"/>
                  <a:pt x="148" y="107"/>
                </a:cubicBezTo>
                <a:cubicBezTo>
                  <a:pt x="147" y="108"/>
                  <a:pt x="146" y="108"/>
                  <a:pt x="146" y="108"/>
                </a:cubicBezTo>
                <a:cubicBezTo>
                  <a:pt x="144" y="109"/>
                  <a:pt x="144" y="110"/>
                  <a:pt x="142" y="111"/>
                </a:cubicBezTo>
                <a:cubicBezTo>
                  <a:pt x="141" y="113"/>
                  <a:pt x="142" y="113"/>
                  <a:pt x="141" y="113"/>
                </a:cubicBezTo>
                <a:cubicBezTo>
                  <a:pt x="140" y="113"/>
                  <a:pt x="136" y="116"/>
                  <a:pt x="136" y="117"/>
                </a:cubicBezTo>
                <a:close/>
                <a:moveTo>
                  <a:pt x="153" y="123"/>
                </a:moveTo>
                <a:cubicBezTo>
                  <a:pt x="154" y="123"/>
                  <a:pt x="157" y="120"/>
                  <a:pt x="156" y="120"/>
                </a:cubicBezTo>
                <a:cubicBezTo>
                  <a:pt x="155" y="121"/>
                  <a:pt x="152" y="123"/>
                  <a:pt x="153" y="123"/>
                </a:cubicBezTo>
                <a:close/>
                <a:moveTo>
                  <a:pt x="137" y="109"/>
                </a:moveTo>
                <a:cubicBezTo>
                  <a:pt x="139" y="108"/>
                  <a:pt x="141" y="106"/>
                  <a:pt x="141" y="106"/>
                </a:cubicBezTo>
                <a:cubicBezTo>
                  <a:pt x="139" y="107"/>
                  <a:pt x="137" y="109"/>
                  <a:pt x="137" y="109"/>
                </a:cubicBezTo>
                <a:close/>
                <a:moveTo>
                  <a:pt x="136" y="114"/>
                </a:moveTo>
                <a:cubicBezTo>
                  <a:pt x="138" y="114"/>
                  <a:pt x="137" y="113"/>
                  <a:pt x="137" y="115"/>
                </a:cubicBezTo>
                <a:cubicBezTo>
                  <a:pt x="138" y="114"/>
                  <a:pt x="138" y="113"/>
                  <a:pt x="141" y="111"/>
                </a:cubicBezTo>
                <a:cubicBezTo>
                  <a:pt x="142" y="110"/>
                  <a:pt x="141" y="111"/>
                  <a:pt x="140" y="111"/>
                </a:cubicBezTo>
                <a:cubicBezTo>
                  <a:pt x="141" y="110"/>
                  <a:pt x="142" y="110"/>
                  <a:pt x="143" y="109"/>
                </a:cubicBezTo>
                <a:cubicBezTo>
                  <a:pt x="143" y="109"/>
                  <a:pt x="144" y="108"/>
                  <a:pt x="143" y="108"/>
                </a:cubicBezTo>
                <a:cubicBezTo>
                  <a:pt x="141" y="111"/>
                  <a:pt x="139" y="111"/>
                  <a:pt x="136" y="114"/>
                </a:cubicBezTo>
                <a:close/>
                <a:moveTo>
                  <a:pt x="142" y="117"/>
                </a:moveTo>
                <a:cubicBezTo>
                  <a:pt x="140" y="118"/>
                  <a:pt x="142" y="116"/>
                  <a:pt x="144" y="115"/>
                </a:cubicBezTo>
                <a:cubicBezTo>
                  <a:pt x="144" y="114"/>
                  <a:pt x="142" y="115"/>
                  <a:pt x="141" y="116"/>
                </a:cubicBezTo>
                <a:cubicBezTo>
                  <a:pt x="141" y="116"/>
                  <a:pt x="141" y="117"/>
                  <a:pt x="140" y="117"/>
                </a:cubicBezTo>
                <a:cubicBezTo>
                  <a:pt x="137" y="118"/>
                  <a:pt x="139" y="119"/>
                  <a:pt x="136" y="120"/>
                </a:cubicBezTo>
                <a:cubicBezTo>
                  <a:pt x="136" y="121"/>
                  <a:pt x="133" y="123"/>
                  <a:pt x="132" y="124"/>
                </a:cubicBezTo>
                <a:cubicBezTo>
                  <a:pt x="133" y="124"/>
                  <a:pt x="131" y="125"/>
                  <a:pt x="131" y="126"/>
                </a:cubicBezTo>
                <a:cubicBezTo>
                  <a:pt x="133" y="124"/>
                  <a:pt x="135" y="122"/>
                  <a:pt x="134" y="124"/>
                </a:cubicBezTo>
                <a:cubicBezTo>
                  <a:pt x="135" y="124"/>
                  <a:pt x="139" y="121"/>
                  <a:pt x="138" y="121"/>
                </a:cubicBezTo>
                <a:cubicBezTo>
                  <a:pt x="137" y="121"/>
                  <a:pt x="135" y="124"/>
                  <a:pt x="135" y="123"/>
                </a:cubicBezTo>
                <a:cubicBezTo>
                  <a:pt x="136" y="122"/>
                  <a:pt x="135" y="122"/>
                  <a:pt x="137" y="121"/>
                </a:cubicBezTo>
                <a:cubicBezTo>
                  <a:pt x="139" y="119"/>
                  <a:pt x="142" y="117"/>
                  <a:pt x="142" y="117"/>
                </a:cubicBezTo>
                <a:close/>
                <a:moveTo>
                  <a:pt x="143" y="118"/>
                </a:moveTo>
                <a:cubicBezTo>
                  <a:pt x="141" y="119"/>
                  <a:pt x="141" y="119"/>
                  <a:pt x="141" y="119"/>
                </a:cubicBezTo>
                <a:cubicBezTo>
                  <a:pt x="140" y="120"/>
                  <a:pt x="140" y="120"/>
                  <a:pt x="141" y="121"/>
                </a:cubicBezTo>
                <a:cubicBezTo>
                  <a:pt x="143" y="119"/>
                  <a:pt x="142" y="119"/>
                  <a:pt x="143" y="118"/>
                </a:cubicBezTo>
                <a:cubicBezTo>
                  <a:pt x="143" y="119"/>
                  <a:pt x="144" y="118"/>
                  <a:pt x="145" y="117"/>
                </a:cubicBezTo>
                <a:cubicBezTo>
                  <a:pt x="143" y="118"/>
                  <a:pt x="144" y="117"/>
                  <a:pt x="143" y="118"/>
                </a:cubicBezTo>
                <a:close/>
                <a:moveTo>
                  <a:pt x="146" y="128"/>
                </a:moveTo>
                <a:cubicBezTo>
                  <a:pt x="147" y="128"/>
                  <a:pt x="145" y="129"/>
                  <a:pt x="145" y="130"/>
                </a:cubicBezTo>
                <a:cubicBezTo>
                  <a:pt x="146" y="129"/>
                  <a:pt x="146" y="129"/>
                  <a:pt x="148" y="128"/>
                </a:cubicBezTo>
                <a:cubicBezTo>
                  <a:pt x="147" y="128"/>
                  <a:pt x="147" y="127"/>
                  <a:pt x="148" y="127"/>
                </a:cubicBezTo>
                <a:cubicBezTo>
                  <a:pt x="147" y="127"/>
                  <a:pt x="146" y="128"/>
                  <a:pt x="146" y="128"/>
                </a:cubicBezTo>
                <a:close/>
                <a:moveTo>
                  <a:pt x="133" y="117"/>
                </a:moveTo>
                <a:cubicBezTo>
                  <a:pt x="133" y="118"/>
                  <a:pt x="134" y="117"/>
                  <a:pt x="135" y="117"/>
                </a:cubicBezTo>
                <a:cubicBezTo>
                  <a:pt x="136" y="116"/>
                  <a:pt x="137" y="115"/>
                  <a:pt x="137" y="115"/>
                </a:cubicBezTo>
                <a:cubicBezTo>
                  <a:pt x="136" y="116"/>
                  <a:pt x="135" y="115"/>
                  <a:pt x="133" y="117"/>
                </a:cubicBezTo>
                <a:close/>
                <a:moveTo>
                  <a:pt x="144" y="129"/>
                </a:moveTo>
                <a:cubicBezTo>
                  <a:pt x="143" y="129"/>
                  <a:pt x="141" y="129"/>
                  <a:pt x="139" y="132"/>
                </a:cubicBezTo>
                <a:cubicBezTo>
                  <a:pt x="139" y="133"/>
                  <a:pt x="145" y="129"/>
                  <a:pt x="146" y="127"/>
                </a:cubicBezTo>
                <a:cubicBezTo>
                  <a:pt x="145" y="128"/>
                  <a:pt x="144" y="128"/>
                  <a:pt x="144" y="129"/>
                </a:cubicBezTo>
                <a:close/>
                <a:moveTo>
                  <a:pt x="133" y="117"/>
                </a:moveTo>
                <a:cubicBezTo>
                  <a:pt x="132" y="118"/>
                  <a:pt x="132" y="117"/>
                  <a:pt x="131" y="118"/>
                </a:cubicBezTo>
                <a:cubicBezTo>
                  <a:pt x="131" y="119"/>
                  <a:pt x="133" y="117"/>
                  <a:pt x="135" y="116"/>
                </a:cubicBezTo>
                <a:cubicBezTo>
                  <a:pt x="134" y="116"/>
                  <a:pt x="136" y="114"/>
                  <a:pt x="134" y="115"/>
                </a:cubicBezTo>
                <a:cubicBezTo>
                  <a:pt x="134" y="116"/>
                  <a:pt x="134" y="116"/>
                  <a:pt x="133" y="117"/>
                </a:cubicBezTo>
                <a:close/>
                <a:moveTo>
                  <a:pt x="138" y="122"/>
                </a:moveTo>
                <a:cubicBezTo>
                  <a:pt x="137" y="123"/>
                  <a:pt x="137" y="123"/>
                  <a:pt x="139" y="122"/>
                </a:cubicBezTo>
                <a:cubicBezTo>
                  <a:pt x="140" y="121"/>
                  <a:pt x="140" y="120"/>
                  <a:pt x="138" y="122"/>
                </a:cubicBezTo>
                <a:close/>
                <a:moveTo>
                  <a:pt x="139" y="137"/>
                </a:moveTo>
                <a:cubicBezTo>
                  <a:pt x="141" y="135"/>
                  <a:pt x="141" y="137"/>
                  <a:pt x="139" y="138"/>
                </a:cubicBezTo>
                <a:cubicBezTo>
                  <a:pt x="140" y="137"/>
                  <a:pt x="141" y="137"/>
                  <a:pt x="142" y="136"/>
                </a:cubicBezTo>
                <a:cubicBezTo>
                  <a:pt x="142" y="135"/>
                  <a:pt x="142" y="135"/>
                  <a:pt x="142" y="135"/>
                </a:cubicBezTo>
                <a:cubicBezTo>
                  <a:pt x="142" y="135"/>
                  <a:pt x="143" y="134"/>
                  <a:pt x="144" y="134"/>
                </a:cubicBezTo>
                <a:cubicBezTo>
                  <a:pt x="142" y="136"/>
                  <a:pt x="138" y="139"/>
                  <a:pt x="138" y="140"/>
                </a:cubicBezTo>
                <a:cubicBezTo>
                  <a:pt x="138" y="140"/>
                  <a:pt x="137" y="141"/>
                  <a:pt x="136" y="141"/>
                </a:cubicBezTo>
                <a:cubicBezTo>
                  <a:pt x="138" y="140"/>
                  <a:pt x="138" y="139"/>
                  <a:pt x="139" y="138"/>
                </a:cubicBezTo>
                <a:cubicBezTo>
                  <a:pt x="139" y="137"/>
                  <a:pt x="136" y="138"/>
                  <a:pt x="133" y="141"/>
                </a:cubicBezTo>
                <a:cubicBezTo>
                  <a:pt x="134" y="141"/>
                  <a:pt x="136" y="139"/>
                  <a:pt x="137" y="139"/>
                </a:cubicBezTo>
                <a:cubicBezTo>
                  <a:pt x="137" y="139"/>
                  <a:pt x="138" y="139"/>
                  <a:pt x="138" y="139"/>
                </a:cubicBezTo>
                <a:cubicBezTo>
                  <a:pt x="135" y="142"/>
                  <a:pt x="132" y="145"/>
                  <a:pt x="132" y="146"/>
                </a:cubicBezTo>
                <a:cubicBezTo>
                  <a:pt x="133" y="145"/>
                  <a:pt x="135" y="144"/>
                  <a:pt x="135" y="143"/>
                </a:cubicBezTo>
                <a:cubicBezTo>
                  <a:pt x="134" y="144"/>
                  <a:pt x="134" y="144"/>
                  <a:pt x="134" y="144"/>
                </a:cubicBezTo>
                <a:cubicBezTo>
                  <a:pt x="135" y="144"/>
                  <a:pt x="136" y="142"/>
                  <a:pt x="136" y="142"/>
                </a:cubicBezTo>
                <a:cubicBezTo>
                  <a:pt x="137" y="142"/>
                  <a:pt x="134" y="145"/>
                  <a:pt x="137" y="143"/>
                </a:cubicBezTo>
                <a:cubicBezTo>
                  <a:pt x="136" y="142"/>
                  <a:pt x="139" y="141"/>
                  <a:pt x="140" y="141"/>
                </a:cubicBezTo>
                <a:cubicBezTo>
                  <a:pt x="139" y="140"/>
                  <a:pt x="141" y="139"/>
                  <a:pt x="141" y="139"/>
                </a:cubicBezTo>
                <a:cubicBezTo>
                  <a:pt x="140" y="139"/>
                  <a:pt x="140" y="139"/>
                  <a:pt x="141" y="138"/>
                </a:cubicBezTo>
                <a:cubicBezTo>
                  <a:pt x="144" y="136"/>
                  <a:pt x="146" y="134"/>
                  <a:pt x="148" y="133"/>
                </a:cubicBezTo>
                <a:cubicBezTo>
                  <a:pt x="147" y="133"/>
                  <a:pt x="143" y="135"/>
                  <a:pt x="146" y="132"/>
                </a:cubicBezTo>
                <a:cubicBezTo>
                  <a:pt x="143" y="133"/>
                  <a:pt x="141" y="134"/>
                  <a:pt x="139" y="137"/>
                </a:cubicBezTo>
                <a:close/>
                <a:moveTo>
                  <a:pt x="142" y="131"/>
                </a:moveTo>
                <a:cubicBezTo>
                  <a:pt x="142" y="131"/>
                  <a:pt x="143" y="132"/>
                  <a:pt x="144" y="130"/>
                </a:cubicBezTo>
                <a:cubicBezTo>
                  <a:pt x="144" y="130"/>
                  <a:pt x="144" y="130"/>
                  <a:pt x="144" y="129"/>
                </a:cubicBezTo>
                <a:cubicBezTo>
                  <a:pt x="144" y="130"/>
                  <a:pt x="143" y="130"/>
                  <a:pt x="142" y="131"/>
                </a:cubicBezTo>
                <a:close/>
                <a:moveTo>
                  <a:pt x="142" y="143"/>
                </a:moveTo>
                <a:cubicBezTo>
                  <a:pt x="142" y="143"/>
                  <a:pt x="145" y="140"/>
                  <a:pt x="145" y="142"/>
                </a:cubicBezTo>
                <a:cubicBezTo>
                  <a:pt x="147" y="140"/>
                  <a:pt x="149" y="139"/>
                  <a:pt x="150" y="138"/>
                </a:cubicBezTo>
                <a:cubicBezTo>
                  <a:pt x="148" y="139"/>
                  <a:pt x="147" y="140"/>
                  <a:pt x="146" y="140"/>
                </a:cubicBezTo>
                <a:cubicBezTo>
                  <a:pt x="147" y="139"/>
                  <a:pt x="147" y="139"/>
                  <a:pt x="148" y="138"/>
                </a:cubicBezTo>
                <a:cubicBezTo>
                  <a:pt x="147" y="139"/>
                  <a:pt x="150" y="137"/>
                  <a:pt x="150" y="137"/>
                </a:cubicBezTo>
                <a:cubicBezTo>
                  <a:pt x="148" y="138"/>
                  <a:pt x="142" y="142"/>
                  <a:pt x="142" y="143"/>
                </a:cubicBezTo>
                <a:close/>
                <a:moveTo>
                  <a:pt x="125" y="125"/>
                </a:moveTo>
                <a:cubicBezTo>
                  <a:pt x="126" y="125"/>
                  <a:pt x="128" y="123"/>
                  <a:pt x="128" y="124"/>
                </a:cubicBezTo>
                <a:cubicBezTo>
                  <a:pt x="126" y="126"/>
                  <a:pt x="124" y="127"/>
                  <a:pt x="124" y="128"/>
                </a:cubicBezTo>
                <a:cubicBezTo>
                  <a:pt x="129" y="124"/>
                  <a:pt x="129" y="124"/>
                  <a:pt x="129" y="124"/>
                </a:cubicBezTo>
                <a:cubicBezTo>
                  <a:pt x="128" y="123"/>
                  <a:pt x="132" y="121"/>
                  <a:pt x="131" y="120"/>
                </a:cubicBezTo>
                <a:cubicBezTo>
                  <a:pt x="129" y="122"/>
                  <a:pt x="127" y="123"/>
                  <a:pt x="125" y="125"/>
                </a:cubicBezTo>
                <a:close/>
                <a:moveTo>
                  <a:pt x="131" y="122"/>
                </a:moveTo>
                <a:cubicBezTo>
                  <a:pt x="132" y="122"/>
                  <a:pt x="131" y="122"/>
                  <a:pt x="131" y="123"/>
                </a:cubicBezTo>
                <a:cubicBezTo>
                  <a:pt x="132" y="122"/>
                  <a:pt x="132" y="121"/>
                  <a:pt x="133" y="120"/>
                </a:cubicBezTo>
                <a:cubicBezTo>
                  <a:pt x="134" y="120"/>
                  <a:pt x="134" y="120"/>
                  <a:pt x="134" y="120"/>
                </a:cubicBezTo>
                <a:cubicBezTo>
                  <a:pt x="133" y="120"/>
                  <a:pt x="135" y="117"/>
                  <a:pt x="131" y="119"/>
                </a:cubicBezTo>
                <a:cubicBezTo>
                  <a:pt x="131" y="120"/>
                  <a:pt x="134" y="119"/>
                  <a:pt x="131" y="122"/>
                </a:cubicBezTo>
                <a:close/>
                <a:moveTo>
                  <a:pt x="139" y="130"/>
                </a:moveTo>
                <a:cubicBezTo>
                  <a:pt x="138" y="132"/>
                  <a:pt x="142" y="129"/>
                  <a:pt x="142" y="129"/>
                </a:cubicBezTo>
                <a:lnTo>
                  <a:pt x="139" y="130"/>
                </a:lnTo>
                <a:close/>
                <a:moveTo>
                  <a:pt x="133" y="129"/>
                </a:moveTo>
                <a:cubicBezTo>
                  <a:pt x="135" y="127"/>
                  <a:pt x="136" y="126"/>
                  <a:pt x="135" y="126"/>
                </a:cubicBezTo>
                <a:cubicBezTo>
                  <a:pt x="133" y="128"/>
                  <a:pt x="132" y="129"/>
                  <a:pt x="133" y="129"/>
                </a:cubicBezTo>
                <a:close/>
                <a:moveTo>
                  <a:pt x="129" y="121"/>
                </a:moveTo>
                <a:cubicBezTo>
                  <a:pt x="128" y="120"/>
                  <a:pt x="126" y="121"/>
                  <a:pt x="124" y="124"/>
                </a:cubicBezTo>
                <a:cubicBezTo>
                  <a:pt x="125" y="123"/>
                  <a:pt x="125" y="123"/>
                  <a:pt x="124" y="124"/>
                </a:cubicBezTo>
                <a:cubicBezTo>
                  <a:pt x="123" y="124"/>
                  <a:pt x="121" y="127"/>
                  <a:pt x="120" y="128"/>
                </a:cubicBezTo>
                <a:cubicBezTo>
                  <a:pt x="121" y="128"/>
                  <a:pt x="121" y="128"/>
                  <a:pt x="120" y="130"/>
                </a:cubicBezTo>
                <a:cubicBezTo>
                  <a:pt x="121" y="129"/>
                  <a:pt x="121" y="129"/>
                  <a:pt x="121" y="129"/>
                </a:cubicBezTo>
                <a:cubicBezTo>
                  <a:pt x="125" y="126"/>
                  <a:pt x="124" y="125"/>
                  <a:pt x="128" y="123"/>
                </a:cubicBezTo>
                <a:cubicBezTo>
                  <a:pt x="127" y="122"/>
                  <a:pt x="126" y="123"/>
                  <a:pt x="129" y="121"/>
                </a:cubicBezTo>
                <a:close/>
                <a:moveTo>
                  <a:pt x="129" y="131"/>
                </a:moveTo>
                <a:cubicBezTo>
                  <a:pt x="130" y="130"/>
                  <a:pt x="133" y="127"/>
                  <a:pt x="134" y="126"/>
                </a:cubicBezTo>
                <a:cubicBezTo>
                  <a:pt x="131" y="128"/>
                  <a:pt x="130" y="130"/>
                  <a:pt x="129" y="131"/>
                </a:cubicBezTo>
                <a:close/>
                <a:moveTo>
                  <a:pt x="133" y="136"/>
                </a:moveTo>
                <a:cubicBezTo>
                  <a:pt x="135" y="136"/>
                  <a:pt x="137" y="136"/>
                  <a:pt x="139" y="133"/>
                </a:cubicBezTo>
                <a:cubicBezTo>
                  <a:pt x="136" y="135"/>
                  <a:pt x="136" y="134"/>
                  <a:pt x="133" y="136"/>
                </a:cubicBezTo>
                <a:close/>
                <a:moveTo>
                  <a:pt x="124" y="131"/>
                </a:moveTo>
                <a:cubicBezTo>
                  <a:pt x="125" y="131"/>
                  <a:pt x="125" y="131"/>
                  <a:pt x="124" y="132"/>
                </a:cubicBezTo>
                <a:cubicBezTo>
                  <a:pt x="126" y="131"/>
                  <a:pt x="131" y="127"/>
                  <a:pt x="128" y="128"/>
                </a:cubicBezTo>
                <a:cubicBezTo>
                  <a:pt x="128" y="129"/>
                  <a:pt x="126" y="130"/>
                  <a:pt x="124" y="131"/>
                </a:cubicBezTo>
                <a:close/>
                <a:moveTo>
                  <a:pt x="121" y="127"/>
                </a:moveTo>
                <a:cubicBezTo>
                  <a:pt x="121" y="126"/>
                  <a:pt x="121" y="125"/>
                  <a:pt x="123" y="124"/>
                </a:cubicBezTo>
                <a:cubicBezTo>
                  <a:pt x="120" y="126"/>
                  <a:pt x="117" y="127"/>
                  <a:pt x="117" y="128"/>
                </a:cubicBezTo>
                <a:cubicBezTo>
                  <a:pt x="118" y="128"/>
                  <a:pt x="120" y="126"/>
                  <a:pt x="121" y="126"/>
                </a:cubicBezTo>
                <a:cubicBezTo>
                  <a:pt x="120" y="126"/>
                  <a:pt x="119" y="128"/>
                  <a:pt x="121" y="127"/>
                </a:cubicBezTo>
                <a:close/>
                <a:moveTo>
                  <a:pt x="120" y="131"/>
                </a:moveTo>
                <a:cubicBezTo>
                  <a:pt x="121" y="131"/>
                  <a:pt x="122" y="131"/>
                  <a:pt x="124" y="129"/>
                </a:cubicBezTo>
                <a:cubicBezTo>
                  <a:pt x="124" y="128"/>
                  <a:pt x="121" y="130"/>
                  <a:pt x="120" y="131"/>
                </a:cubicBezTo>
                <a:close/>
                <a:moveTo>
                  <a:pt x="119" y="140"/>
                </a:moveTo>
                <a:cubicBezTo>
                  <a:pt x="121" y="139"/>
                  <a:pt x="122" y="137"/>
                  <a:pt x="124" y="135"/>
                </a:cubicBezTo>
                <a:cubicBezTo>
                  <a:pt x="124" y="134"/>
                  <a:pt x="124" y="134"/>
                  <a:pt x="124" y="134"/>
                </a:cubicBezTo>
                <a:cubicBezTo>
                  <a:pt x="121" y="137"/>
                  <a:pt x="119" y="139"/>
                  <a:pt x="119" y="140"/>
                </a:cubicBezTo>
                <a:close/>
                <a:moveTo>
                  <a:pt x="117" y="131"/>
                </a:moveTo>
                <a:cubicBezTo>
                  <a:pt x="119" y="130"/>
                  <a:pt x="117" y="130"/>
                  <a:pt x="118" y="129"/>
                </a:cubicBezTo>
                <a:cubicBezTo>
                  <a:pt x="116" y="131"/>
                  <a:pt x="116" y="131"/>
                  <a:pt x="117" y="131"/>
                </a:cubicBezTo>
                <a:close/>
                <a:moveTo>
                  <a:pt x="112" y="133"/>
                </a:moveTo>
                <a:cubicBezTo>
                  <a:pt x="112" y="134"/>
                  <a:pt x="114" y="132"/>
                  <a:pt x="113" y="133"/>
                </a:cubicBezTo>
                <a:cubicBezTo>
                  <a:pt x="117" y="130"/>
                  <a:pt x="114" y="131"/>
                  <a:pt x="112" y="133"/>
                </a:cubicBezTo>
                <a:close/>
                <a:moveTo>
                  <a:pt x="117" y="138"/>
                </a:moveTo>
                <a:cubicBezTo>
                  <a:pt x="116" y="140"/>
                  <a:pt x="113" y="143"/>
                  <a:pt x="114" y="143"/>
                </a:cubicBezTo>
                <a:cubicBezTo>
                  <a:pt x="117" y="140"/>
                  <a:pt x="116" y="140"/>
                  <a:pt x="119" y="137"/>
                </a:cubicBezTo>
                <a:cubicBezTo>
                  <a:pt x="118" y="138"/>
                  <a:pt x="118" y="137"/>
                  <a:pt x="117" y="138"/>
                </a:cubicBezTo>
                <a:close/>
                <a:moveTo>
                  <a:pt x="114" y="157"/>
                </a:moveTo>
                <a:cubicBezTo>
                  <a:pt x="112" y="158"/>
                  <a:pt x="113" y="158"/>
                  <a:pt x="111" y="158"/>
                </a:cubicBezTo>
                <a:cubicBezTo>
                  <a:pt x="113" y="158"/>
                  <a:pt x="109" y="161"/>
                  <a:pt x="109" y="161"/>
                </a:cubicBezTo>
                <a:cubicBezTo>
                  <a:pt x="111" y="159"/>
                  <a:pt x="109" y="160"/>
                  <a:pt x="108" y="161"/>
                </a:cubicBezTo>
                <a:cubicBezTo>
                  <a:pt x="108" y="162"/>
                  <a:pt x="107" y="163"/>
                  <a:pt x="107" y="164"/>
                </a:cubicBezTo>
                <a:cubicBezTo>
                  <a:pt x="105" y="166"/>
                  <a:pt x="105" y="164"/>
                  <a:pt x="102" y="167"/>
                </a:cubicBezTo>
                <a:cubicBezTo>
                  <a:pt x="102" y="169"/>
                  <a:pt x="103" y="167"/>
                  <a:pt x="104" y="167"/>
                </a:cubicBezTo>
                <a:cubicBezTo>
                  <a:pt x="103" y="168"/>
                  <a:pt x="102" y="168"/>
                  <a:pt x="101" y="169"/>
                </a:cubicBezTo>
                <a:cubicBezTo>
                  <a:pt x="103" y="169"/>
                  <a:pt x="106" y="166"/>
                  <a:pt x="107" y="164"/>
                </a:cubicBezTo>
                <a:cubicBezTo>
                  <a:pt x="106" y="167"/>
                  <a:pt x="101" y="172"/>
                  <a:pt x="99" y="173"/>
                </a:cubicBezTo>
                <a:cubicBezTo>
                  <a:pt x="99" y="173"/>
                  <a:pt x="99" y="175"/>
                  <a:pt x="98" y="175"/>
                </a:cubicBezTo>
                <a:cubicBezTo>
                  <a:pt x="98" y="175"/>
                  <a:pt x="99" y="175"/>
                  <a:pt x="98" y="175"/>
                </a:cubicBezTo>
                <a:cubicBezTo>
                  <a:pt x="99" y="175"/>
                  <a:pt x="98" y="175"/>
                  <a:pt x="99" y="175"/>
                </a:cubicBezTo>
                <a:cubicBezTo>
                  <a:pt x="99" y="175"/>
                  <a:pt x="100" y="174"/>
                  <a:pt x="100" y="174"/>
                </a:cubicBezTo>
                <a:cubicBezTo>
                  <a:pt x="100" y="174"/>
                  <a:pt x="100" y="174"/>
                  <a:pt x="100" y="174"/>
                </a:cubicBezTo>
                <a:cubicBezTo>
                  <a:pt x="101" y="172"/>
                  <a:pt x="101" y="172"/>
                  <a:pt x="101" y="172"/>
                </a:cubicBezTo>
                <a:cubicBezTo>
                  <a:pt x="102" y="172"/>
                  <a:pt x="103" y="171"/>
                  <a:pt x="104" y="170"/>
                </a:cubicBezTo>
                <a:cubicBezTo>
                  <a:pt x="103" y="170"/>
                  <a:pt x="106" y="168"/>
                  <a:pt x="106" y="167"/>
                </a:cubicBezTo>
                <a:cubicBezTo>
                  <a:pt x="108" y="166"/>
                  <a:pt x="114" y="158"/>
                  <a:pt x="117" y="157"/>
                </a:cubicBezTo>
                <a:cubicBezTo>
                  <a:pt x="117" y="157"/>
                  <a:pt x="116" y="157"/>
                  <a:pt x="117" y="156"/>
                </a:cubicBezTo>
                <a:cubicBezTo>
                  <a:pt x="119" y="155"/>
                  <a:pt x="120" y="153"/>
                  <a:pt x="123" y="151"/>
                </a:cubicBezTo>
                <a:cubicBezTo>
                  <a:pt x="122" y="150"/>
                  <a:pt x="125" y="150"/>
                  <a:pt x="126" y="148"/>
                </a:cubicBezTo>
                <a:cubicBezTo>
                  <a:pt x="126" y="148"/>
                  <a:pt x="127" y="147"/>
                  <a:pt x="126" y="147"/>
                </a:cubicBezTo>
                <a:cubicBezTo>
                  <a:pt x="123" y="150"/>
                  <a:pt x="122" y="148"/>
                  <a:pt x="120" y="151"/>
                </a:cubicBezTo>
                <a:cubicBezTo>
                  <a:pt x="121" y="150"/>
                  <a:pt x="120" y="153"/>
                  <a:pt x="119" y="153"/>
                </a:cubicBezTo>
                <a:cubicBezTo>
                  <a:pt x="119" y="152"/>
                  <a:pt x="117" y="155"/>
                  <a:pt x="116" y="155"/>
                </a:cubicBezTo>
                <a:cubicBezTo>
                  <a:pt x="117" y="154"/>
                  <a:pt x="118" y="153"/>
                  <a:pt x="118" y="152"/>
                </a:cubicBezTo>
                <a:cubicBezTo>
                  <a:pt x="117" y="154"/>
                  <a:pt x="116" y="154"/>
                  <a:pt x="116" y="154"/>
                </a:cubicBezTo>
                <a:cubicBezTo>
                  <a:pt x="116" y="154"/>
                  <a:pt x="117" y="153"/>
                  <a:pt x="117" y="153"/>
                </a:cubicBezTo>
                <a:cubicBezTo>
                  <a:pt x="115" y="155"/>
                  <a:pt x="115" y="155"/>
                  <a:pt x="114" y="157"/>
                </a:cubicBezTo>
                <a:close/>
                <a:moveTo>
                  <a:pt x="119" y="151"/>
                </a:moveTo>
                <a:cubicBezTo>
                  <a:pt x="120" y="150"/>
                  <a:pt x="121" y="149"/>
                  <a:pt x="121" y="148"/>
                </a:cubicBezTo>
                <a:cubicBezTo>
                  <a:pt x="120" y="149"/>
                  <a:pt x="119" y="149"/>
                  <a:pt x="118" y="151"/>
                </a:cubicBezTo>
                <a:cubicBezTo>
                  <a:pt x="118" y="152"/>
                  <a:pt x="119" y="150"/>
                  <a:pt x="120" y="150"/>
                </a:cubicBezTo>
                <a:cubicBezTo>
                  <a:pt x="119" y="151"/>
                  <a:pt x="118" y="152"/>
                  <a:pt x="119" y="151"/>
                </a:cubicBezTo>
                <a:close/>
                <a:moveTo>
                  <a:pt x="124" y="159"/>
                </a:moveTo>
                <a:cubicBezTo>
                  <a:pt x="125" y="159"/>
                  <a:pt x="128" y="159"/>
                  <a:pt x="128" y="157"/>
                </a:cubicBezTo>
                <a:cubicBezTo>
                  <a:pt x="125" y="160"/>
                  <a:pt x="127" y="156"/>
                  <a:pt x="124" y="159"/>
                </a:cubicBezTo>
                <a:close/>
                <a:moveTo>
                  <a:pt x="112" y="142"/>
                </a:moveTo>
                <a:cubicBezTo>
                  <a:pt x="110" y="143"/>
                  <a:pt x="109" y="144"/>
                  <a:pt x="109" y="145"/>
                </a:cubicBezTo>
                <a:cubicBezTo>
                  <a:pt x="110" y="145"/>
                  <a:pt x="111" y="143"/>
                  <a:pt x="112" y="142"/>
                </a:cubicBezTo>
                <a:cubicBezTo>
                  <a:pt x="112" y="143"/>
                  <a:pt x="112" y="143"/>
                  <a:pt x="113" y="142"/>
                </a:cubicBezTo>
                <a:cubicBezTo>
                  <a:pt x="113" y="142"/>
                  <a:pt x="112" y="142"/>
                  <a:pt x="112" y="142"/>
                </a:cubicBezTo>
                <a:close/>
                <a:moveTo>
                  <a:pt x="114" y="170"/>
                </a:moveTo>
                <a:cubicBezTo>
                  <a:pt x="115" y="170"/>
                  <a:pt x="118" y="166"/>
                  <a:pt x="117" y="166"/>
                </a:cubicBezTo>
                <a:cubicBezTo>
                  <a:pt x="115" y="168"/>
                  <a:pt x="116" y="167"/>
                  <a:pt x="114" y="170"/>
                </a:cubicBezTo>
                <a:close/>
                <a:moveTo>
                  <a:pt x="88" y="182"/>
                </a:moveTo>
                <a:cubicBezTo>
                  <a:pt x="88" y="182"/>
                  <a:pt x="89" y="182"/>
                  <a:pt x="89" y="181"/>
                </a:cubicBezTo>
                <a:cubicBezTo>
                  <a:pt x="88" y="181"/>
                  <a:pt x="88" y="182"/>
                  <a:pt x="88" y="182"/>
                </a:cubicBezTo>
                <a:close/>
                <a:moveTo>
                  <a:pt x="108" y="144"/>
                </a:moveTo>
                <a:cubicBezTo>
                  <a:pt x="106" y="144"/>
                  <a:pt x="109" y="142"/>
                  <a:pt x="108" y="142"/>
                </a:cubicBezTo>
                <a:cubicBezTo>
                  <a:pt x="107" y="142"/>
                  <a:pt x="103" y="145"/>
                  <a:pt x="103" y="145"/>
                </a:cubicBezTo>
                <a:cubicBezTo>
                  <a:pt x="105" y="144"/>
                  <a:pt x="106" y="145"/>
                  <a:pt x="107" y="144"/>
                </a:cubicBezTo>
                <a:cubicBezTo>
                  <a:pt x="109" y="143"/>
                  <a:pt x="109" y="143"/>
                  <a:pt x="110" y="141"/>
                </a:cubicBezTo>
                <a:cubicBezTo>
                  <a:pt x="110" y="141"/>
                  <a:pt x="110" y="141"/>
                  <a:pt x="110" y="141"/>
                </a:cubicBezTo>
                <a:cubicBezTo>
                  <a:pt x="107" y="143"/>
                  <a:pt x="110" y="142"/>
                  <a:pt x="108" y="144"/>
                </a:cubicBezTo>
                <a:close/>
                <a:moveTo>
                  <a:pt x="802" y="247"/>
                </a:moveTo>
                <a:cubicBezTo>
                  <a:pt x="799" y="242"/>
                  <a:pt x="799" y="242"/>
                  <a:pt x="799" y="242"/>
                </a:cubicBezTo>
                <a:cubicBezTo>
                  <a:pt x="798" y="242"/>
                  <a:pt x="801" y="247"/>
                  <a:pt x="801" y="246"/>
                </a:cubicBezTo>
                <a:cubicBezTo>
                  <a:pt x="801" y="247"/>
                  <a:pt x="801" y="247"/>
                  <a:pt x="801" y="247"/>
                </a:cubicBezTo>
                <a:cubicBezTo>
                  <a:pt x="800" y="244"/>
                  <a:pt x="802" y="246"/>
                  <a:pt x="802" y="247"/>
                </a:cubicBezTo>
                <a:close/>
                <a:moveTo>
                  <a:pt x="596" y="44"/>
                </a:moveTo>
                <a:cubicBezTo>
                  <a:pt x="592" y="42"/>
                  <a:pt x="592" y="42"/>
                  <a:pt x="592" y="42"/>
                </a:cubicBezTo>
                <a:cubicBezTo>
                  <a:pt x="592" y="43"/>
                  <a:pt x="593" y="43"/>
                  <a:pt x="594" y="44"/>
                </a:cubicBezTo>
                <a:cubicBezTo>
                  <a:pt x="591" y="43"/>
                  <a:pt x="597" y="45"/>
                  <a:pt x="596" y="44"/>
                </a:cubicBezTo>
                <a:close/>
                <a:moveTo>
                  <a:pt x="493" y="9"/>
                </a:moveTo>
                <a:cubicBezTo>
                  <a:pt x="495" y="10"/>
                  <a:pt x="500" y="11"/>
                  <a:pt x="502" y="11"/>
                </a:cubicBezTo>
                <a:cubicBezTo>
                  <a:pt x="500" y="10"/>
                  <a:pt x="492" y="9"/>
                  <a:pt x="493" y="9"/>
                </a:cubicBezTo>
                <a:close/>
                <a:moveTo>
                  <a:pt x="467" y="5"/>
                </a:moveTo>
                <a:cubicBezTo>
                  <a:pt x="469" y="5"/>
                  <a:pt x="477" y="7"/>
                  <a:pt x="475" y="6"/>
                </a:cubicBezTo>
                <a:cubicBezTo>
                  <a:pt x="473" y="6"/>
                  <a:pt x="466" y="4"/>
                  <a:pt x="466" y="5"/>
                </a:cubicBezTo>
                <a:cubicBezTo>
                  <a:pt x="467" y="6"/>
                  <a:pt x="469" y="7"/>
                  <a:pt x="470" y="6"/>
                </a:cubicBezTo>
                <a:cubicBezTo>
                  <a:pt x="469" y="6"/>
                  <a:pt x="468" y="6"/>
                  <a:pt x="467" y="5"/>
                </a:cubicBezTo>
                <a:close/>
                <a:moveTo>
                  <a:pt x="411" y="0"/>
                </a:moveTo>
                <a:cubicBezTo>
                  <a:pt x="410" y="0"/>
                  <a:pt x="406" y="0"/>
                  <a:pt x="404" y="1"/>
                </a:cubicBezTo>
                <a:cubicBezTo>
                  <a:pt x="407" y="1"/>
                  <a:pt x="411" y="1"/>
                  <a:pt x="414" y="1"/>
                </a:cubicBezTo>
                <a:cubicBezTo>
                  <a:pt x="413" y="1"/>
                  <a:pt x="411" y="1"/>
                  <a:pt x="412" y="1"/>
                </a:cubicBezTo>
                <a:cubicBezTo>
                  <a:pt x="413" y="1"/>
                  <a:pt x="417" y="0"/>
                  <a:pt x="415" y="0"/>
                </a:cubicBezTo>
                <a:cubicBezTo>
                  <a:pt x="415" y="1"/>
                  <a:pt x="413" y="0"/>
                  <a:pt x="411" y="0"/>
                </a:cubicBezTo>
                <a:close/>
                <a:moveTo>
                  <a:pt x="394" y="50"/>
                </a:moveTo>
                <a:cubicBezTo>
                  <a:pt x="394" y="49"/>
                  <a:pt x="401" y="50"/>
                  <a:pt x="399" y="50"/>
                </a:cubicBezTo>
                <a:cubicBezTo>
                  <a:pt x="399" y="49"/>
                  <a:pt x="391" y="49"/>
                  <a:pt x="394" y="50"/>
                </a:cubicBezTo>
                <a:close/>
                <a:moveTo>
                  <a:pt x="388" y="50"/>
                </a:moveTo>
                <a:cubicBezTo>
                  <a:pt x="389" y="50"/>
                  <a:pt x="391" y="51"/>
                  <a:pt x="393" y="50"/>
                </a:cubicBezTo>
                <a:cubicBezTo>
                  <a:pt x="384" y="50"/>
                  <a:pt x="379" y="50"/>
                  <a:pt x="376" y="50"/>
                </a:cubicBezTo>
                <a:cubicBezTo>
                  <a:pt x="379" y="50"/>
                  <a:pt x="373" y="51"/>
                  <a:pt x="376" y="51"/>
                </a:cubicBezTo>
                <a:cubicBezTo>
                  <a:pt x="378" y="50"/>
                  <a:pt x="383" y="51"/>
                  <a:pt x="382" y="50"/>
                </a:cubicBezTo>
                <a:cubicBezTo>
                  <a:pt x="383" y="50"/>
                  <a:pt x="386" y="50"/>
                  <a:pt x="388" y="50"/>
                </a:cubicBezTo>
                <a:close/>
                <a:moveTo>
                  <a:pt x="350" y="7"/>
                </a:moveTo>
                <a:cubicBezTo>
                  <a:pt x="351" y="6"/>
                  <a:pt x="358" y="6"/>
                  <a:pt x="359" y="6"/>
                </a:cubicBezTo>
                <a:cubicBezTo>
                  <a:pt x="355" y="6"/>
                  <a:pt x="351" y="7"/>
                  <a:pt x="349" y="7"/>
                </a:cubicBezTo>
                <a:cubicBezTo>
                  <a:pt x="350" y="7"/>
                  <a:pt x="350" y="7"/>
                  <a:pt x="350" y="7"/>
                </a:cubicBezTo>
                <a:cubicBezTo>
                  <a:pt x="350" y="7"/>
                  <a:pt x="349" y="7"/>
                  <a:pt x="350" y="7"/>
                </a:cubicBezTo>
                <a:close/>
                <a:moveTo>
                  <a:pt x="350" y="8"/>
                </a:moveTo>
                <a:cubicBezTo>
                  <a:pt x="350" y="8"/>
                  <a:pt x="350" y="8"/>
                  <a:pt x="351" y="7"/>
                </a:cubicBezTo>
                <a:cubicBezTo>
                  <a:pt x="348" y="8"/>
                  <a:pt x="348" y="7"/>
                  <a:pt x="347" y="7"/>
                </a:cubicBezTo>
                <a:cubicBezTo>
                  <a:pt x="346" y="8"/>
                  <a:pt x="345" y="8"/>
                  <a:pt x="343" y="8"/>
                </a:cubicBezTo>
                <a:cubicBezTo>
                  <a:pt x="342" y="8"/>
                  <a:pt x="336" y="8"/>
                  <a:pt x="335" y="9"/>
                </a:cubicBezTo>
                <a:cubicBezTo>
                  <a:pt x="336" y="9"/>
                  <a:pt x="337" y="9"/>
                  <a:pt x="337" y="9"/>
                </a:cubicBezTo>
                <a:cubicBezTo>
                  <a:pt x="334" y="10"/>
                  <a:pt x="330" y="9"/>
                  <a:pt x="327" y="11"/>
                </a:cubicBezTo>
                <a:cubicBezTo>
                  <a:pt x="331" y="11"/>
                  <a:pt x="333" y="10"/>
                  <a:pt x="336" y="10"/>
                </a:cubicBezTo>
                <a:cubicBezTo>
                  <a:pt x="336" y="9"/>
                  <a:pt x="337" y="9"/>
                  <a:pt x="339" y="9"/>
                </a:cubicBezTo>
                <a:cubicBezTo>
                  <a:pt x="339" y="9"/>
                  <a:pt x="336" y="9"/>
                  <a:pt x="337" y="10"/>
                </a:cubicBezTo>
                <a:cubicBezTo>
                  <a:pt x="342" y="9"/>
                  <a:pt x="350" y="9"/>
                  <a:pt x="351" y="8"/>
                </a:cubicBezTo>
                <a:cubicBezTo>
                  <a:pt x="350" y="8"/>
                  <a:pt x="350" y="8"/>
                  <a:pt x="350" y="8"/>
                </a:cubicBezTo>
                <a:close/>
                <a:moveTo>
                  <a:pt x="314" y="14"/>
                </a:moveTo>
                <a:cubicBezTo>
                  <a:pt x="315" y="14"/>
                  <a:pt x="322" y="13"/>
                  <a:pt x="320" y="13"/>
                </a:cubicBezTo>
                <a:cubicBezTo>
                  <a:pt x="317" y="14"/>
                  <a:pt x="316" y="13"/>
                  <a:pt x="314" y="14"/>
                </a:cubicBezTo>
                <a:close/>
                <a:moveTo>
                  <a:pt x="241" y="77"/>
                </a:moveTo>
                <a:cubicBezTo>
                  <a:pt x="240" y="77"/>
                  <a:pt x="241" y="75"/>
                  <a:pt x="240" y="76"/>
                </a:cubicBezTo>
                <a:cubicBezTo>
                  <a:pt x="240" y="76"/>
                  <a:pt x="238" y="77"/>
                  <a:pt x="238" y="77"/>
                </a:cubicBezTo>
                <a:cubicBezTo>
                  <a:pt x="238" y="77"/>
                  <a:pt x="238" y="77"/>
                  <a:pt x="237" y="77"/>
                </a:cubicBezTo>
                <a:cubicBezTo>
                  <a:pt x="237" y="78"/>
                  <a:pt x="238" y="77"/>
                  <a:pt x="238" y="77"/>
                </a:cubicBezTo>
                <a:cubicBezTo>
                  <a:pt x="236" y="79"/>
                  <a:pt x="236" y="78"/>
                  <a:pt x="235" y="79"/>
                </a:cubicBezTo>
                <a:cubicBezTo>
                  <a:pt x="236" y="79"/>
                  <a:pt x="240" y="77"/>
                  <a:pt x="241" y="77"/>
                </a:cubicBezTo>
                <a:close/>
                <a:moveTo>
                  <a:pt x="232" y="80"/>
                </a:moveTo>
                <a:cubicBezTo>
                  <a:pt x="232" y="81"/>
                  <a:pt x="233" y="81"/>
                  <a:pt x="228" y="83"/>
                </a:cubicBezTo>
                <a:cubicBezTo>
                  <a:pt x="231" y="83"/>
                  <a:pt x="236" y="79"/>
                  <a:pt x="241" y="77"/>
                </a:cubicBezTo>
                <a:cubicBezTo>
                  <a:pt x="238" y="78"/>
                  <a:pt x="235" y="79"/>
                  <a:pt x="232" y="80"/>
                </a:cubicBezTo>
                <a:close/>
                <a:moveTo>
                  <a:pt x="222" y="84"/>
                </a:moveTo>
                <a:cubicBezTo>
                  <a:pt x="220" y="86"/>
                  <a:pt x="220" y="87"/>
                  <a:pt x="223" y="86"/>
                </a:cubicBezTo>
                <a:cubicBezTo>
                  <a:pt x="221" y="87"/>
                  <a:pt x="219" y="89"/>
                  <a:pt x="217" y="89"/>
                </a:cubicBezTo>
                <a:cubicBezTo>
                  <a:pt x="217" y="88"/>
                  <a:pt x="219" y="88"/>
                  <a:pt x="219" y="87"/>
                </a:cubicBezTo>
                <a:cubicBezTo>
                  <a:pt x="217" y="88"/>
                  <a:pt x="213" y="90"/>
                  <a:pt x="213" y="91"/>
                </a:cubicBezTo>
                <a:cubicBezTo>
                  <a:pt x="218" y="88"/>
                  <a:pt x="214" y="91"/>
                  <a:pt x="215" y="91"/>
                </a:cubicBezTo>
                <a:cubicBezTo>
                  <a:pt x="219" y="89"/>
                  <a:pt x="219" y="89"/>
                  <a:pt x="219" y="89"/>
                </a:cubicBezTo>
                <a:cubicBezTo>
                  <a:pt x="219" y="88"/>
                  <a:pt x="224" y="86"/>
                  <a:pt x="226" y="84"/>
                </a:cubicBezTo>
                <a:cubicBezTo>
                  <a:pt x="222" y="86"/>
                  <a:pt x="223" y="85"/>
                  <a:pt x="222" y="84"/>
                </a:cubicBezTo>
                <a:close/>
                <a:moveTo>
                  <a:pt x="214" y="101"/>
                </a:moveTo>
                <a:cubicBezTo>
                  <a:pt x="214" y="103"/>
                  <a:pt x="210" y="104"/>
                  <a:pt x="207" y="106"/>
                </a:cubicBezTo>
                <a:cubicBezTo>
                  <a:pt x="211" y="104"/>
                  <a:pt x="216" y="101"/>
                  <a:pt x="220" y="99"/>
                </a:cubicBezTo>
                <a:cubicBezTo>
                  <a:pt x="219" y="99"/>
                  <a:pt x="215" y="102"/>
                  <a:pt x="215" y="101"/>
                </a:cubicBezTo>
                <a:cubicBezTo>
                  <a:pt x="219" y="99"/>
                  <a:pt x="223" y="98"/>
                  <a:pt x="226" y="95"/>
                </a:cubicBezTo>
                <a:cubicBezTo>
                  <a:pt x="223" y="97"/>
                  <a:pt x="219" y="98"/>
                  <a:pt x="214" y="101"/>
                </a:cubicBezTo>
                <a:close/>
                <a:moveTo>
                  <a:pt x="211" y="86"/>
                </a:moveTo>
                <a:cubicBezTo>
                  <a:pt x="213" y="83"/>
                  <a:pt x="216" y="83"/>
                  <a:pt x="217" y="81"/>
                </a:cubicBezTo>
                <a:cubicBezTo>
                  <a:pt x="214" y="83"/>
                  <a:pt x="214" y="82"/>
                  <a:pt x="210" y="84"/>
                </a:cubicBezTo>
                <a:cubicBezTo>
                  <a:pt x="210" y="85"/>
                  <a:pt x="208" y="86"/>
                  <a:pt x="211" y="86"/>
                </a:cubicBezTo>
                <a:close/>
                <a:moveTo>
                  <a:pt x="210" y="82"/>
                </a:moveTo>
                <a:cubicBezTo>
                  <a:pt x="211" y="82"/>
                  <a:pt x="207" y="83"/>
                  <a:pt x="208" y="84"/>
                </a:cubicBezTo>
                <a:cubicBezTo>
                  <a:pt x="211" y="83"/>
                  <a:pt x="211" y="82"/>
                  <a:pt x="213" y="80"/>
                </a:cubicBezTo>
                <a:cubicBezTo>
                  <a:pt x="214" y="80"/>
                  <a:pt x="214" y="81"/>
                  <a:pt x="215" y="80"/>
                </a:cubicBezTo>
                <a:cubicBezTo>
                  <a:pt x="216" y="79"/>
                  <a:pt x="212" y="81"/>
                  <a:pt x="210" y="82"/>
                </a:cubicBezTo>
                <a:close/>
                <a:moveTo>
                  <a:pt x="203" y="100"/>
                </a:moveTo>
                <a:cubicBezTo>
                  <a:pt x="201" y="100"/>
                  <a:pt x="199" y="102"/>
                  <a:pt x="199" y="102"/>
                </a:cubicBezTo>
                <a:cubicBezTo>
                  <a:pt x="201" y="100"/>
                  <a:pt x="205" y="97"/>
                  <a:pt x="207" y="96"/>
                </a:cubicBezTo>
                <a:cubicBezTo>
                  <a:pt x="207" y="96"/>
                  <a:pt x="213" y="92"/>
                  <a:pt x="212" y="92"/>
                </a:cubicBezTo>
                <a:cubicBezTo>
                  <a:pt x="211" y="93"/>
                  <a:pt x="207" y="95"/>
                  <a:pt x="207" y="96"/>
                </a:cubicBezTo>
                <a:cubicBezTo>
                  <a:pt x="204" y="97"/>
                  <a:pt x="201" y="100"/>
                  <a:pt x="197" y="101"/>
                </a:cubicBezTo>
                <a:cubicBezTo>
                  <a:pt x="197" y="102"/>
                  <a:pt x="198" y="101"/>
                  <a:pt x="196" y="103"/>
                </a:cubicBezTo>
                <a:cubicBezTo>
                  <a:pt x="192" y="104"/>
                  <a:pt x="183" y="110"/>
                  <a:pt x="180" y="114"/>
                </a:cubicBezTo>
                <a:cubicBezTo>
                  <a:pt x="175" y="115"/>
                  <a:pt x="167" y="123"/>
                  <a:pt x="160" y="128"/>
                </a:cubicBezTo>
                <a:cubicBezTo>
                  <a:pt x="161" y="128"/>
                  <a:pt x="163" y="127"/>
                  <a:pt x="161" y="129"/>
                </a:cubicBezTo>
                <a:cubicBezTo>
                  <a:pt x="164" y="127"/>
                  <a:pt x="163" y="126"/>
                  <a:pt x="165" y="125"/>
                </a:cubicBezTo>
                <a:cubicBezTo>
                  <a:pt x="166" y="125"/>
                  <a:pt x="167" y="124"/>
                  <a:pt x="165" y="127"/>
                </a:cubicBezTo>
                <a:cubicBezTo>
                  <a:pt x="167" y="125"/>
                  <a:pt x="166" y="126"/>
                  <a:pt x="168" y="125"/>
                </a:cubicBezTo>
                <a:cubicBezTo>
                  <a:pt x="168" y="124"/>
                  <a:pt x="169" y="122"/>
                  <a:pt x="167" y="123"/>
                </a:cubicBezTo>
                <a:cubicBezTo>
                  <a:pt x="172" y="119"/>
                  <a:pt x="174" y="119"/>
                  <a:pt x="177" y="116"/>
                </a:cubicBezTo>
                <a:cubicBezTo>
                  <a:pt x="176" y="117"/>
                  <a:pt x="178" y="116"/>
                  <a:pt x="179" y="115"/>
                </a:cubicBezTo>
                <a:cubicBezTo>
                  <a:pt x="179" y="115"/>
                  <a:pt x="178" y="115"/>
                  <a:pt x="179" y="114"/>
                </a:cubicBezTo>
                <a:cubicBezTo>
                  <a:pt x="183" y="113"/>
                  <a:pt x="189" y="107"/>
                  <a:pt x="193" y="105"/>
                </a:cubicBezTo>
                <a:cubicBezTo>
                  <a:pt x="193" y="105"/>
                  <a:pt x="192" y="105"/>
                  <a:pt x="194" y="104"/>
                </a:cubicBezTo>
                <a:cubicBezTo>
                  <a:pt x="193" y="106"/>
                  <a:pt x="196" y="103"/>
                  <a:pt x="198" y="102"/>
                </a:cubicBezTo>
                <a:cubicBezTo>
                  <a:pt x="198" y="103"/>
                  <a:pt x="189" y="108"/>
                  <a:pt x="194" y="106"/>
                </a:cubicBezTo>
                <a:cubicBezTo>
                  <a:pt x="192" y="107"/>
                  <a:pt x="190" y="108"/>
                  <a:pt x="190" y="108"/>
                </a:cubicBezTo>
                <a:cubicBezTo>
                  <a:pt x="194" y="106"/>
                  <a:pt x="190" y="109"/>
                  <a:pt x="189" y="110"/>
                </a:cubicBezTo>
                <a:cubicBezTo>
                  <a:pt x="194" y="107"/>
                  <a:pt x="196" y="106"/>
                  <a:pt x="200" y="103"/>
                </a:cubicBezTo>
                <a:cubicBezTo>
                  <a:pt x="201" y="103"/>
                  <a:pt x="200" y="103"/>
                  <a:pt x="201" y="102"/>
                </a:cubicBezTo>
                <a:cubicBezTo>
                  <a:pt x="202" y="102"/>
                  <a:pt x="205" y="100"/>
                  <a:pt x="205" y="99"/>
                </a:cubicBezTo>
                <a:cubicBezTo>
                  <a:pt x="207" y="98"/>
                  <a:pt x="210" y="96"/>
                  <a:pt x="210" y="97"/>
                </a:cubicBezTo>
                <a:cubicBezTo>
                  <a:pt x="212" y="96"/>
                  <a:pt x="213" y="96"/>
                  <a:pt x="213" y="95"/>
                </a:cubicBezTo>
                <a:cubicBezTo>
                  <a:pt x="211" y="96"/>
                  <a:pt x="215" y="94"/>
                  <a:pt x="214" y="94"/>
                </a:cubicBezTo>
                <a:cubicBezTo>
                  <a:pt x="213" y="95"/>
                  <a:pt x="213" y="94"/>
                  <a:pt x="211" y="95"/>
                </a:cubicBezTo>
                <a:cubicBezTo>
                  <a:pt x="211" y="96"/>
                  <a:pt x="207" y="98"/>
                  <a:pt x="205" y="99"/>
                </a:cubicBezTo>
                <a:cubicBezTo>
                  <a:pt x="205" y="99"/>
                  <a:pt x="202" y="101"/>
                  <a:pt x="202" y="101"/>
                </a:cubicBezTo>
                <a:cubicBezTo>
                  <a:pt x="200" y="101"/>
                  <a:pt x="205" y="99"/>
                  <a:pt x="203" y="100"/>
                </a:cubicBezTo>
                <a:close/>
                <a:moveTo>
                  <a:pt x="201" y="82"/>
                </a:moveTo>
                <a:cubicBezTo>
                  <a:pt x="203" y="81"/>
                  <a:pt x="203" y="82"/>
                  <a:pt x="205" y="81"/>
                </a:cubicBezTo>
                <a:cubicBezTo>
                  <a:pt x="205" y="80"/>
                  <a:pt x="206" y="80"/>
                  <a:pt x="205" y="79"/>
                </a:cubicBezTo>
                <a:cubicBezTo>
                  <a:pt x="203" y="80"/>
                  <a:pt x="202" y="81"/>
                  <a:pt x="201" y="82"/>
                </a:cubicBezTo>
                <a:close/>
                <a:moveTo>
                  <a:pt x="192" y="82"/>
                </a:moveTo>
                <a:cubicBezTo>
                  <a:pt x="192" y="81"/>
                  <a:pt x="194" y="80"/>
                  <a:pt x="194" y="80"/>
                </a:cubicBezTo>
                <a:cubicBezTo>
                  <a:pt x="192" y="80"/>
                  <a:pt x="187" y="84"/>
                  <a:pt x="190" y="83"/>
                </a:cubicBezTo>
                <a:cubicBezTo>
                  <a:pt x="192" y="81"/>
                  <a:pt x="191" y="83"/>
                  <a:pt x="191" y="83"/>
                </a:cubicBezTo>
                <a:cubicBezTo>
                  <a:pt x="192" y="83"/>
                  <a:pt x="194" y="82"/>
                  <a:pt x="195" y="81"/>
                </a:cubicBezTo>
                <a:cubicBezTo>
                  <a:pt x="195" y="81"/>
                  <a:pt x="195" y="82"/>
                  <a:pt x="195" y="82"/>
                </a:cubicBezTo>
                <a:cubicBezTo>
                  <a:pt x="197" y="81"/>
                  <a:pt x="197" y="81"/>
                  <a:pt x="197" y="81"/>
                </a:cubicBezTo>
                <a:cubicBezTo>
                  <a:pt x="197" y="80"/>
                  <a:pt x="197" y="80"/>
                  <a:pt x="197" y="80"/>
                </a:cubicBezTo>
                <a:cubicBezTo>
                  <a:pt x="194" y="82"/>
                  <a:pt x="193" y="81"/>
                  <a:pt x="192" y="82"/>
                </a:cubicBezTo>
                <a:close/>
                <a:moveTo>
                  <a:pt x="196" y="84"/>
                </a:moveTo>
                <a:cubicBezTo>
                  <a:pt x="193" y="86"/>
                  <a:pt x="192" y="85"/>
                  <a:pt x="192" y="85"/>
                </a:cubicBezTo>
                <a:cubicBezTo>
                  <a:pt x="192" y="86"/>
                  <a:pt x="191" y="86"/>
                  <a:pt x="191" y="87"/>
                </a:cubicBezTo>
                <a:cubicBezTo>
                  <a:pt x="193" y="86"/>
                  <a:pt x="192" y="87"/>
                  <a:pt x="194" y="87"/>
                </a:cubicBezTo>
                <a:cubicBezTo>
                  <a:pt x="196" y="86"/>
                  <a:pt x="195" y="86"/>
                  <a:pt x="197" y="85"/>
                </a:cubicBezTo>
                <a:cubicBezTo>
                  <a:pt x="198" y="84"/>
                  <a:pt x="195" y="86"/>
                  <a:pt x="195" y="85"/>
                </a:cubicBezTo>
                <a:cubicBezTo>
                  <a:pt x="195" y="85"/>
                  <a:pt x="198" y="82"/>
                  <a:pt x="196" y="83"/>
                </a:cubicBezTo>
                <a:cubicBezTo>
                  <a:pt x="196" y="83"/>
                  <a:pt x="196" y="83"/>
                  <a:pt x="196" y="84"/>
                </a:cubicBezTo>
                <a:close/>
                <a:moveTo>
                  <a:pt x="187" y="104"/>
                </a:moveTo>
                <a:cubicBezTo>
                  <a:pt x="188" y="103"/>
                  <a:pt x="188" y="105"/>
                  <a:pt x="192" y="103"/>
                </a:cubicBezTo>
                <a:cubicBezTo>
                  <a:pt x="192" y="102"/>
                  <a:pt x="190" y="103"/>
                  <a:pt x="190" y="103"/>
                </a:cubicBezTo>
                <a:cubicBezTo>
                  <a:pt x="192" y="102"/>
                  <a:pt x="193" y="101"/>
                  <a:pt x="194" y="99"/>
                </a:cubicBezTo>
                <a:cubicBezTo>
                  <a:pt x="195" y="100"/>
                  <a:pt x="195" y="100"/>
                  <a:pt x="195" y="100"/>
                </a:cubicBezTo>
                <a:cubicBezTo>
                  <a:pt x="197" y="98"/>
                  <a:pt x="198" y="98"/>
                  <a:pt x="201" y="96"/>
                </a:cubicBezTo>
                <a:cubicBezTo>
                  <a:pt x="200" y="96"/>
                  <a:pt x="201" y="94"/>
                  <a:pt x="200" y="95"/>
                </a:cubicBezTo>
                <a:cubicBezTo>
                  <a:pt x="196" y="97"/>
                  <a:pt x="191" y="101"/>
                  <a:pt x="189" y="102"/>
                </a:cubicBezTo>
                <a:cubicBezTo>
                  <a:pt x="188" y="103"/>
                  <a:pt x="191" y="102"/>
                  <a:pt x="188" y="103"/>
                </a:cubicBezTo>
                <a:cubicBezTo>
                  <a:pt x="188" y="103"/>
                  <a:pt x="187" y="104"/>
                  <a:pt x="187" y="104"/>
                </a:cubicBezTo>
                <a:close/>
                <a:moveTo>
                  <a:pt x="198" y="107"/>
                </a:moveTo>
                <a:cubicBezTo>
                  <a:pt x="200" y="106"/>
                  <a:pt x="201" y="105"/>
                  <a:pt x="202" y="105"/>
                </a:cubicBezTo>
                <a:cubicBezTo>
                  <a:pt x="201" y="105"/>
                  <a:pt x="199" y="106"/>
                  <a:pt x="198" y="106"/>
                </a:cubicBezTo>
                <a:cubicBezTo>
                  <a:pt x="200" y="105"/>
                  <a:pt x="200" y="104"/>
                  <a:pt x="202" y="103"/>
                </a:cubicBezTo>
                <a:cubicBezTo>
                  <a:pt x="201" y="104"/>
                  <a:pt x="203" y="102"/>
                  <a:pt x="205" y="102"/>
                </a:cubicBezTo>
                <a:cubicBezTo>
                  <a:pt x="204" y="101"/>
                  <a:pt x="200" y="104"/>
                  <a:pt x="197" y="105"/>
                </a:cubicBezTo>
                <a:cubicBezTo>
                  <a:pt x="199" y="105"/>
                  <a:pt x="196" y="108"/>
                  <a:pt x="198" y="107"/>
                </a:cubicBezTo>
                <a:close/>
                <a:moveTo>
                  <a:pt x="186" y="99"/>
                </a:moveTo>
                <a:cubicBezTo>
                  <a:pt x="183" y="101"/>
                  <a:pt x="173" y="108"/>
                  <a:pt x="182" y="103"/>
                </a:cubicBezTo>
                <a:cubicBezTo>
                  <a:pt x="183" y="101"/>
                  <a:pt x="187" y="99"/>
                  <a:pt x="183" y="102"/>
                </a:cubicBezTo>
                <a:cubicBezTo>
                  <a:pt x="186" y="100"/>
                  <a:pt x="187" y="99"/>
                  <a:pt x="188" y="98"/>
                </a:cubicBezTo>
                <a:cubicBezTo>
                  <a:pt x="187" y="99"/>
                  <a:pt x="187" y="98"/>
                  <a:pt x="186" y="99"/>
                </a:cubicBezTo>
                <a:close/>
                <a:moveTo>
                  <a:pt x="169" y="89"/>
                </a:moveTo>
                <a:cubicBezTo>
                  <a:pt x="171" y="89"/>
                  <a:pt x="178" y="83"/>
                  <a:pt x="174" y="85"/>
                </a:cubicBezTo>
                <a:cubicBezTo>
                  <a:pt x="174" y="86"/>
                  <a:pt x="171" y="88"/>
                  <a:pt x="169" y="89"/>
                </a:cubicBezTo>
                <a:close/>
                <a:moveTo>
                  <a:pt x="182" y="123"/>
                </a:moveTo>
                <a:cubicBezTo>
                  <a:pt x="187" y="120"/>
                  <a:pt x="189" y="118"/>
                  <a:pt x="195" y="114"/>
                </a:cubicBezTo>
                <a:cubicBezTo>
                  <a:pt x="194" y="115"/>
                  <a:pt x="195" y="113"/>
                  <a:pt x="194" y="114"/>
                </a:cubicBezTo>
                <a:cubicBezTo>
                  <a:pt x="194" y="114"/>
                  <a:pt x="191" y="117"/>
                  <a:pt x="189" y="118"/>
                </a:cubicBezTo>
                <a:cubicBezTo>
                  <a:pt x="190" y="117"/>
                  <a:pt x="190" y="117"/>
                  <a:pt x="190" y="116"/>
                </a:cubicBezTo>
                <a:cubicBezTo>
                  <a:pt x="188" y="118"/>
                  <a:pt x="186" y="120"/>
                  <a:pt x="183" y="121"/>
                </a:cubicBezTo>
                <a:cubicBezTo>
                  <a:pt x="184" y="121"/>
                  <a:pt x="184" y="120"/>
                  <a:pt x="183" y="121"/>
                </a:cubicBezTo>
                <a:cubicBezTo>
                  <a:pt x="183" y="121"/>
                  <a:pt x="182" y="123"/>
                  <a:pt x="182" y="123"/>
                </a:cubicBezTo>
                <a:close/>
                <a:moveTo>
                  <a:pt x="178" y="110"/>
                </a:moveTo>
                <a:cubicBezTo>
                  <a:pt x="180" y="109"/>
                  <a:pt x="180" y="109"/>
                  <a:pt x="180" y="109"/>
                </a:cubicBezTo>
                <a:cubicBezTo>
                  <a:pt x="178" y="111"/>
                  <a:pt x="182" y="109"/>
                  <a:pt x="182" y="108"/>
                </a:cubicBezTo>
                <a:cubicBezTo>
                  <a:pt x="181" y="108"/>
                  <a:pt x="179" y="109"/>
                  <a:pt x="178" y="110"/>
                </a:cubicBezTo>
                <a:close/>
                <a:moveTo>
                  <a:pt x="178" y="117"/>
                </a:moveTo>
                <a:cubicBezTo>
                  <a:pt x="177" y="118"/>
                  <a:pt x="176" y="118"/>
                  <a:pt x="175" y="120"/>
                </a:cubicBezTo>
                <a:cubicBezTo>
                  <a:pt x="176" y="119"/>
                  <a:pt x="176" y="119"/>
                  <a:pt x="177" y="119"/>
                </a:cubicBezTo>
                <a:cubicBezTo>
                  <a:pt x="178" y="118"/>
                  <a:pt x="182" y="116"/>
                  <a:pt x="181" y="116"/>
                </a:cubicBezTo>
                <a:cubicBezTo>
                  <a:pt x="177" y="119"/>
                  <a:pt x="181" y="114"/>
                  <a:pt x="178" y="117"/>
                </a:cubicBezTo>
                <a:close/>
                <a:moveTo>
                  <a:pt x="164" y="122"/>
                </a:moveTo>
                <a:cubicBezTo>
                  <a:pt x="169" y="117"/>
                  <a:pt x="172" y="117"/>
                  <a:pt x="177" y="112"/>
                </a:cubicBezTo>
                <a:cubicBezTo>
                  <a:pt x="174" y="114"/>
                  <a:pt x="176" y="112"/>
                  <a:pt x="174" y="113"/>
                </a:cubicBezTo>
                <a:cubicBezTo>
                  <a:pt x="171" y="116"/>
                  <a:pt x="165" y="119"/>
                  <a:pt x="164" y="122"/>
                </a:cubicBezTo>
                <a:close/>
                <a:moveTo>
                  <a:pt x="159" y="111"/>
                </a:moveTo>
                <a:cubicBezTo>
                  <a:pt x="160" y="110"/>
                  <a:pt x="164" y="108"/>
                  <a:pt x="164" y="107"/>
                </a:cubicBezTo>
                <a:cubicBezTo>
                  <a:pt x="162" y="109"/>
                  <a:pt x="158" y="112"/>
                  <a:pt x="159" y="111"/>
                </a:cubicBezTo>
                <a:close/>
                <a:moveTo>
                  <a:pt x="170" y="123"/>
                </a:moveTo>
                <a:cubicBezTo>
                  <a:pt x="172" y="122"/>
                  <a:pt x="175" y="118"/>
                  <a:pt x="172" y="121"/>
                </a:cubicBezTo>
                <a:cubicBezTo>
                  <a:pt x="172" y="121"/>
                  <a:pt x="173" y="120"/>
                  <a:pt x="173" y="121"/>
                </a:cubicBezTo>
                <a:cubicBezTo>
                  <a:pt x="172" y="121"/>
                  <a:pt x="168" y="124"/>
                  <a:pt x="170" y="123"/>
                </a:cubicBezTo>
                <a:close/>
                <a:moveTo>
                  <a:pt x="125" y="113"/>
                </a:moveTo>
                <a:cubicBezTo>
                  <a:pt x="123" y="114"/>
                  <a:pt x="123" y="114"/>
                  <a:pt x="123" y="114"/>
                </a:cubicBezTo>
                <a:cubicBezTo>
                  <a:pt x="123" y="115"/>
                  <a:pt x="122" y="116"/>
                  <a:pt x="123" y="115"/>
                </a:cubicBezTo>
                <a:cubicBezTo>
                  <a:pt x="125" y="114"/>
                  <a:pt x="125" y="114"/>
                  <a:pt x="125" y="113"/>
                </a:cubicBezTo>
                <a:cubicBezTo>
                  <a:pt x="125" y="113"/>
                  <a:pt x="126" y="113"/>
                  <a:pt x="126" y="112"/>
                </a:cubicBezTo>
                <a:cubicBezTo>
                  <a:pt x="125" y="113"/>
                  <a:pt x="125" y="113"/>
                  <a:pt x="125" y="113"/>
                </a:cubicBezTo>
                <a:close/>
                <a:moveTo>
                  <a:pt x="107" y="138"/>
                </a:moveTo>
                <a:cubicBezTo>
                  <a:pt x="106" y="138"/>
                  <a:pt x="106" y="138"/>
                  <a:pt x="105" y="139"/>
                </a:cubicBezTo>
                <a:cubicBezTo>
                  <a:pt x="105" y="138"/>
                  <a:pt x="107" y="136"/>
                  <a:pt x="107" y="136"/>
                </a:cubicBezTo>
                <a:cubicBezTo>
                  <a:pt x="105" y="138"/>
                  <a:pt x="104" y="139"/>
                  <a:pt x="102" y="141"/>
                </a:cubicBezTo>
                <a:cubicBezTo>
                  <a:pt x="104" y="141"/>
                  <a:pt x="106" y="140"/>
                  <a:pt x="108" y="139"/>
                </a:cubicBezTo>
                <a:cubicBezTo>
                  <a:pt x="104" y="141"/>
                  <a:pt x="110" y="134"/>
                  <a:pt x="107" y="137"/>
                </a:cubicBezTo>
                <a:cubicBezTo>
                  <a:pt x="107" y="137"/>
                  <a:pt x="107" y="137"/>
                  <a:pt x="107" y="138"/>
                </a:cubicBezTo>
                <a:close/>
                <a:moveTo>
                  <a:pt x="128" y="160"/>
                </a:moveTo>
                <a:cubicBezTo>
                  <a:pt x="127" y="161"/>
                  <a:pt x="126" y="161"/>
                  <a:pt x="126" y="161"/>
                </a:cubicBezTo>
                <a:cubicBezTo>
                  <a:pt x="125" y="163"/>
                  <a:pt x="128" y="160"/>
                  <a:pt x="128" y="162"/>
                </a:cubicBezTo>
                <a:cubicBezTo>
                  <a:pt x="127" y="163"/>
                  <a:pt x="126" y="164"/>
                  <a:pt x="125" y="164"/>
                </a:cubicBezTo>
                <a:cubicBezTo>
                  <a:pt x="125" y="165"/>
                  <a:pt x="128" y="162"/>
                  <a:pt x="129" y="162"/>
                </a:cubicBezTo>
                <a:cubicBezTo>
                  <a:pt x="128" y="162"/>
                  <a:pt x="127" y="163"/>
                  <a:pt x="127" y="163"/>
                </a:cubicBezTo>
                <a:cubicBezTo>
                  <a:pt x="131" y="161"/>
                  <a:pt x="128" y="162"/>
                  <a:pt x="131" y="159"/>
                </a:cubicBezTo>
                <a:cubicBezTo>
                  <a:pt x="130" y="159"/>
                  <a:pt x="127" y="162"/>
                  <a:pt x="128" y="160"/>
                </a:cubicBezTo>
                <a:close/>
                <a:moveTo>
                  <a:pt x="95" y="148"/>
                </a:moveTo>
                <a:cubicBezTo>
                  <a:pt x="95" y="148"/>
                  <a:pt x="96" y="148"/>
                  <a:pt x="96" y="148"/>
                </a:cubicBezTo>
                <a:cubicBezTo>
                  <a:pt x="94" y="149"/>
                  <a:pt x="94" y="150"/>
                  <a:pt x="94" y="150"/>
                </a:cubicBezTo>
                <a:cubicBezTo>
                  <a:pt x="98" y="147"/>
                  <a:pt x="99" y="145"/>
                  <a:pt x="101" y="143"/>
                </a:cubicBezTo>
                <a:cubicBezTo>
                  <a:pt x="102" y="143"/>
                  <a:pt x="102" y="142"/>
                  <a:pt x="102" y="141"/>
                </a:cubicBezTo>
                <a:cubicBezTo>
                  <a:pt x="100" y="143"/>
                  <a:pt x="97" y="147"/>
                  <a:pt x="95" y="148"/>
                </a:cubicBezTo>
                <a:close/>
                <a:moveTo>
                  <a:pt x="110" y="169"/>
                </a:moveTo>
                <a:cubicBezTo>
                  <a:pt x="110" y="169"/>
                  <a:pt x="111" y="169"/>
                  <a:pt x="111" y="169"/>
                </a:cubicBezTo>
                <a:cubicBezTo>
                  <a:pt x="110" y="170"/>
                  <a:pt x="109" y="171"/>
                  <a:pt x="109" y="171"/>
                </a:cubicBezTo>
                <a:cubicBezTo>
                  <a:pt x="112" y="168"/>
                  <a:pt x="113" y="166"/>
                  <a:pt x="114" y="165"/>
                </a:cubicBezTo>
                <a:cubicBezTo>
                  <a:pt x="114" y="165"/>
                  <a:pt x="114" y="165"/>
                  <a:pt x="114" y="165"/>
                </a:cubicBezTo>
                <a:cubicBezTo>
                  <a:pt x="112" y="167"/>
                  <a:pt x="111" y="169"/>
                  <a:pt x="110" y="169"/>
                </a:cubicBezTo>
                <a:close/>
                <a:moveTo>
                  <a:pt x="91" y="154"/>
                </a:moveTo>
                <a:cubicBezTo>
                  <a:pt x="92" y="155"/>
                  <a:pt x="92" y="155"/>
                  <a:pt x="92" y="155"/>
                </a:cubicBezTo>
                <a:cubicBezTo>
                  <a:pt x="94" y="153"/>
                  <a:pt x="93" y="153"/>
                  <a:pt x="94" y="152"/>
                </a:cubicBezTo>
                <a:cubicBezTo>
                  <a:pt x="94" y="152"/>
                  <a:pt x="94" y="152"/>
                  <a:pt x="95" y="152"/>
                </a:cubicBezTo>
                <a:cubicBezTo>
                  <a:pt x="95" y="152"/>
                  <a:pt x="95" y="151"/>
                  <a:pt x="95" y="151"/>
                </a:cubicBezTo>
                <a:cubicBezTo>
                  <a:pt x="94" y="151"/>
                  <a:pt x="94" y="151"/>
                  <a:pt x="94" y="152"/>
                </a:cubicBezTo>
                <a:cubicBezTo>
                  <a:pt x="93" y="153"/>
                  <a:pt x="93" y="153"/>
                  <a:pt x="91" y="154"/>
                </a:cubicBezTo>
                <a:close/>
                <a:moveTo>
                  <a:pt x="92" y="162"/>
                </a:moveTo>
                <a:cubicBezTo>
                  <a:pt x="94" y="162"/>
                  <a:pt x="97" y="157"/>
                  <a:pt x="99" y="155"/>
                </a:cubicBezTo>
                <a:cubicBezTo>
                  <a:pt x="96" y="158"/>
                  <a:pt x="95" y="159"/>
                  <a:pt x="92" y="162"/>
                </a:cubicBezTo>
                <a:close/>
                <a:moveTo>
                  <a:pt x="88" y="161"/>
                </a:moveTo>
                <a:cubicBezTo>
                  <a:pt x="87" y="161"/>
                  <a:pt x="87" y="161"/>
                  <a:pt x="87" y="161"/>
                </a:cubicBezTo>
                <a:cubicBezTo>
                  <a:pt x="87" y="161"/>
                  <a:pt x="87" y="161"/>
                  <a:pt x="87" y="161"/>
                </a:cubicBezTo>
                <a:cubicBezTo>
                  <a:pt x="87" y="162"/>
                  <a:pt x="87" y="162"/>
                  <a:pt x="87" y="162"/>
                </a:cubicBezTo>
                <a:cubicBezTo>
                  <a:pt x="87" y="162"/>
                  <a:pt x="87" y="162"/>
                  <a:pt x="87" y="162"/>
                </a:cubicBezTo>
                <a:cubicBezTo>
                  <a:pt x="87" y="162"/>
                  <a:pt x="87" y="163"/>
                  <a:pt x="87" y="163"/>
                </a:cubicBezTo>
                <a:cubicBezTo>
                  <a:pt x="87" y="163"/>
                  <a:pt x="87" y="162"/>
                  <a:pt x="87" y="162"/>
                </a:cubicBezTo>
                <a:cubicBezTo>
                  <a:pt x="87" y="162"/>
                  <a:pt x="87" y="162"/>
                  <a:pt x="88" y="161"/>
                </a:cubicBezTo>
                <a:cubicBezTo>
                  <a:pt x="89" y="160"/>
                  <a:pt x="89" y="160"/>
                  <a:pt x="89" y="160"/>
                </a:cubicBezTo>
                <a:cubicBezTo>
                  <a:pt x="88" y="162"/>
                  <a:pt x="90" y="159"/>
                  <a:pt x="91" y="158"/>
                </a:cubicBezTo>
                <a:cubicBezTo>
                  <a:pt x="91" y="157"/>
                  <a:pt x="93" y="157"/>
                  <a:pt x="94" y="156"/>
                </a:cubicBezTo>
                <a:cubicBezTo>
                  <a:pt x="92" y="156"/>
                  <a:pt x="90" y="158"/>
                  <a:pt x="88" y="161"/>
                </a:cubicBezTo>
                <a:close/>
                <a:moveTo>
                  <a:pt x="106" y="176"/>
                </a:moveTo>
                <a:cubicBezTo>
                  <a:pt x="106" y="177"/>
                  <a:pt x="105" y="177"/>
                  <a:pt x="105" y="178"/>
                </a:cubicBezTo>
                <a:cubicBezTo>
                  <a:pt x="104" y="178"/>
                  <a:pt x="104" y="178"/>
                  <a:pt x="104" y="178"/>
                </a:cubicBezTo>
                <a:cubicBezTo>
                  <a:pt x="104" y="179"/>
                  <a:pt x="103" y="179"/>
                  <a:pt x="103" y="180"/>
                </a:cubicBezTo>
                <a:cubicBezTo>
                  <a:pt x="104" y="179"/>
                  <a:pt x="104" y="180"/>
                  <a:pt x="104" y="179"/>
                </a:cubicBezTo>
                <a:cubicBezTo>
                  <a:pt x="105" y="179"/>
                  <a:pt x="105" y="180"/>
                  <a:pt x="106" y="179"/>
                </a:cubicBezTo>
                <a:cubicBezTo>
                  <a:pt x="105" y="179"/>
                  <a:pt x="105" y="179"/>
                  <a:pt x="105" y="179"/>
                </a:cubicBezTo>
                <a:cubicBezTo>
                  <a:pt x="105" y="178"/>
                  <a:pt x="105" y="179"/>
                  <a:pt x="106" y="178"/>
                </a:cubicBezTo>
                <a:cubicBezTo>
                  <a:pt x="105" y="179"/>
                  <a:pt x="108" y="175"/>
                  <a:pt x="108" y="175"/>
                </a:cubicBezTo>
                <a:cubicBezTo>
                  <a:pt x="108" y="175"/>
                  <a:pt x="108" y="175"/>
                  <a:pt x="109" y="175"/>
                </a:cubicBezTo>
                <a:cubicBezTo>
                  <a:pt x="108" y="175"/>
                  <a:pt x="107" y="175"/>
                  <a:pt x="106" y="176"/>
                </a:cubicBezTo>
                <a:close/>
                <a:moveTo>
                  <a:pt x="109" y="180"/>
                </a:moveTo>
                <a:cubicBezTo>
                  <a:pt x="108" y="180"/>
                  <a:pt x="108" y="180"/>
                  <a:pt x="108" y="180"/>
                </a:cubicBezTo>
                <a:cubicBezTo>
                  <a:pt x="108" y="181"/>
                  <a:pt x="108" y="181"/>
                  <a:pt x="108" y="181"/>
                </a:cubicBezTo>
                <a:cubicBezTo>
                  <a:pt x="107" y="181"/>
                  <a:pt x="107" y="181"/>
                  <a:pt x="107" y="181"/>
                </a:cubicBezTo>
                <a:cubicBezTo>
                  <a:pt x="107" y="181"/>
                  <a:pt x="107" y="181"/>
                  <a:pt x="107" y="181"/>
                </a:cubicBezTo>
                <a:cubicBezTo>
                  <a:pt x="106" y="182"/>
                  <a:pt x="106" y="183"/>
                  <a:pt x="105" y="184"/>
                </a:cubicBezTo>
                <a:cubicBezTo>
                  <a:pt x="106" y="184"/>
                  <a:pt x="107" y="183"/>
                  <a:pt x="107" y="182"/>
                </a:cubicBezTo>
                <a:cubicBezTo>
                  <a:pt x="108" y="182"/>
                  <a:pt x="108" y="182"/>
                  <a:pt x="108" y="182"/>
                </a:cubicBezTo>
                <a:cubicBezTo>
                  <a:pt x="108" y="182"/>
                  <a:pt x="108" y="182"/>
                  <a:pt x="110" y="180"/>
                </a:cubicBezTo>
                <a:cubicBezTo>
                  <a:pt x="110" y="180"/>
                  <a:pt x="109" y="180"/>
                  <a:pt x="109" y="180"/>
                </a:cubicBezTo>
                <a:close/>
                <a:moveTo>
                  <a:pt x="88" y="171"/>
                </a:moveTo>
                <a:cubicBezTo>
                  <a:pt x="89" y="170"/>
                  <a:pt x="88" y="170"/>
                  <a:pt x="88" y="170"/>
                </a:cubicBezTo>
                <a:cubicBezTo>
                  <a:pt x="89" y="171"/>
                  <a:pt x="90" y="169"/>
                  <a:pt x="90" y="169"/>
                </a:cubicBezTo>
                <a:cubicBezTo>
                  <a:pt x="90" y="169"/>
                  <a:pt x="90" y="168"/>
                  <a:pt x="89" y="169"/>
                </a:cubicBezTo>
                <a:cubicBezTo>
                  <a:pt x="89" y="169"/>
                  <a:pt x="88" y="170"/>
                  <a:pt x="88" y="171"/>
                </a:cubicBezTo>
                <a:close/>
                <a:moveTo>
                  <a:pt x="98" y="180"/>
                </a:moveTo>
                <a:cubicBezTo>
                  <a:pt x="99" y="179"/>
                  <a:pt x="99" y="180"/>
                  <a:pt x="100" y="180"/>
                </a:cubicBezTo>
                <a:cubicBezTo>
                  <a:pt x="99" y="179"/>
                  <a:pt x="98" y="179"/>
                  <a:pt x="98" y="180"/>
                </a:cubicBezTo>
                <a:close/>
                <a:moveTo>
                  <a:pt x="102" y="183"/>
                </a:moveTo>
                <a:cubicBezTo>
                  <a:pt x="102" y="182"/>
                  <a:pt x="101" y="182"/>
                  <a:pt x="102" y="182"/>
                </a:cubicBezTo>
                <a:cubicBezTo>
                  <a:pt x="102" y="182"/>
                  <a:pt x="102" y="183"/>
                  <a:pt x="102" y="182"/>
                </a:cubicBezTo>
                <a:cubicBezTo>
                  <a:pt x="102" y="182"/>
                  <a:pt x="101" y="182"/>
                  <a:pt x="101" y="182"/>
                </a:cubicBezTo>
                <a:cubicBezTo>
                  <a:pt x="102" y="182"/>
                  <a:pt x="101" y="183"/>
                  <a:pt x="102" y="183"/>
                </a:cubicBezTo>
                <a:close/>
                <a:moveTo>
                  <a:pt x="102" y="191"/>
                </a:moveTo>
                <a:cubicBezTo>
                  <a:pt x="102" y="191"/>
                  <a:pt x="104" y="189"/>
                  <a:pt x="104" y="188"/>
                </a:cubicBezTo>
                <a:cubicBezTo>
                  <a:pt x="103" y="187"/>
                  <a:pt x="103" y="186"/>
                  <a:pt x="102" y="187"/>
                </a:cubicBezTo>
                <a:cubicBezTo>
                  <a:pt x="104" y="188"/>
                  <a:pt x="101" y="190"/>
                  <a:pt x="102" y="191"/>
                </a:cubicBezTo>
                <a:close/>
                <a:moveTo>
                  <a:pt x="100" y="187"/>
                </a:moveTo>
                <a:cubicBezTo>
                  <a:pt x="100" y="187"/>
                  <a:pt x="99" y="187"/>
                  <a:pt x="100" y="187"/>
                </a:cubicBezTo>
                <a:cubicBezTo>
                  <a:pt x="100" y="187"/>
                  <a:pt x="101" y="187"/>
                  <a:pt x="101" y="187"/>
                </a:cubicBezTo>
                <a:cubicBezTo>
                  <a:pt x="100" y="187"/>
                  <a:pt x="100" y="187"/>
                  <a:pt x="100" y="187"/>
                </a:cubicBezTo>
                <a:close/>
                <a:moveTo>
                  <a:pt x="99" y="192"/>
                </a:moveTo>
                <a:cubicBezTo>
                  <a:pt x="97" y="193"/>
                  <a:pt x="94" y="197"/>
                  <a:pt x="94" y="198"/>
                </a:cubicBezTo>
                <a:cubicBezTo>
                  <a:pt x="95" y="197"/>
                  <a:pt x="96" y="196"/>
                  <a:pt x="97" y="194"/>
                </a:cubicBezTo>
                <a:cubicBezTo>
                  <a:pt x="97" y="195"/>
                  <a:pt x="97" y="195"/>
                  <a:pt x="97" y="194"/>
                </a:cubicBezTo>
                <a:cubicBezTo>
                  <a:pt x="98" y="192"/>
                  <a:pt x="101" y="192"/>
                  <a:pt x="102" y="189"/>
                </a:cubicBezTo>
                <a:cubicBezTo>
                  <a:pt x="101" y="189"/>
                  <a:pt x="101" y="190"/>
                  <a:pt x="101" y="190"/>
                </a:cubicBezTo>
                <a:cubicBezTo>
                  <a:pt x="100" y="189"/>
                  <a:pt x="102" y="189"/>
                  <a:pt x="102" y="188"/>
                </a:cubicBezTo>
                <a:cubicBezTo>
                  <a:pt x="100" y="189"/>
                  <a:pt x="100" y="191"/>
                  <a:pt x="98" y="191"/>
                </a:cubicBezTo>
                <a:cubicBezTo>
                  <a:pt x="99" y="191"/>
                  <a:pt x="99" y="192"/>
                  <a:pt x="99" y="192"/>
                </a:cubicBezTo>
                <a:close/>
                <a:moveTo>
                  <a:pt x="95" y="191"/>
                </a:moveTo>
                <a:cubicBezTo>
                  <a:pt x="96" y="191"/>
                  <a:pt x="95" y="192"/>
                  <a:pt x="96" y="192"/>
                </a:cubicBezTo>
                <a:cubicBezTo>
                  <a:pt x="96" y="191"/>
                  <a:pt x="98" y="191"/>
                  <a:pt x="97" y="190"/>
                </a:cubicBezTo>
                <a:cubicBezTo>
                  <a:pt x="98" y="190"/>
                  <a:pt x="98" y="189"/>
                  <a:pt x="98" y="189"/>
                </a:cubicBezTo>
                <a:cubicBezTo>
                  <a:pt x="98" y="189"/>
                  <a:pt x="97" y="189"/>
                  <a:pt x="98" y="189"/>
                </a:cubicBezTo>
                <a:cubicBezTo>
                  <a:pt x="98" y="189"/>
                  <a:pt x="99" y="189"/>
                  <a:pt x="100" y="188"/>
                </a:cubicBezTo>
                <a:cubicBezTo>
                  <a:pt x="99" y="187"/>
                  <a:pt x="99" y="187"/>
                  <a:pt x="99" y="187"/>
                </a:cubicBezTo>
                <a:cubicBezTo>
                  <a:pt x="98" y="187"/>
                  <a:pt x="99" y="188"/>
                  <a:pt x="98" y="188"/>
                </a:cubicBezTo>
                <a:cubicBezTo>
                  <a:pt x="98" y="187"/>
                  <a:pt x="96" y="189"/>
                  <a:pt x="97" y="190"/>
                </a:cubicBezTo>
                <a:cubicBezTo>
                  <a:pt x="96" y="190"/>
                  <a:pt x="96" y="190"/>
                  <a:pt x="96" y="190"/>
                </a:cubicBezTo>
                <a:cubicBezTo>
                  <a:pt x="96" y="190"/>
                  <a:pt x="97" y="190"/>
                  <a:pt x="96" y="191"/>
                </a:cubicBezTo>
                <a:cubicBezTo>
                  <a:pt x="96" y="190"/>
                  <a:pt x="96" y="190"/>
                  <a:pt x="96" y="190"/>
                </a:cubicBezTo>
                <a:cubicBezTo>
                  <a:pt x="96" y="191"/>
                  <a:pt x="96" y="191"/>
                  <a:pt x="95" y="191"/>
                </a:cubicBezTo>
                <a:close/>
                <a:moveTo>
                  <a:pt x="85" y="191"/>
                </a:moveTo>
                <a:cubicBezTo>
                  <a:pt x="85" y="194"/>
                  <a:pt x="82" y="195"/>
                  <a:pt x="81" y="197"/>
                </a:cubicBezTo>
                <a:cubicBezTo>
                  <a:pt x="82" y="198"/>
                  <a:pt x="82" y="197"/>
                  <a:pt x="82" y="197"/>
                </a:cubicBezTo>
                <a:cubicBezTo>
                  <a:pt x="84" y="195"/>
                  <a:pt x="85" y="193"/>
                  <a:pt x="87" y="192"/>
                </a:cubicBezTo>
                <a:cubicBezTo>
                  <a:pt x="87" y="192"/>
                  <a:pt x="87" y="193"/>
                  <a:pt x="88" y="193"/>
                </a:cubicBezTo>
                <a:cubicBezTo>
                  <a:pt x="88" y="193"/>
                  <a:pt x="89" y="191"/>
                  <a:pt x="90" y="191"/>
                </a:cubicBezTo>
                <a:cubicBezTo>
                  <a:pt x="89" y="190"/>
                  <a:pt x="89" y="190"/>
                  <a:pt x="89" y="190"/>
                </a:cubicBezTo>
                <a:cubicBezTo>
                  <a:pt x="89" y="191"/>
                  <a:pt x="88" y="193"/>
                  <a:pt x="87" y="192"/>
                </a:cubicBezTo>
                <a:cubicBezTo>
                  <a:pt x="87" y="191"/>
                  <a:pt x="88" y="190"/>
                  <a:pt x="89" y="189"/>
                </a:cubicBezTo>
                <a:cubicBezTo>
                  <a:pt x="88" y="189"/>
                  <a:pt x="88" y="188"/>
                  <a:pt x="87" y="189"/>
                </a:cubicBezTo>
                <a:cubicBezTo>
                  <a:pt x="88" y="189"/>
                  <a:pt x="87" y="190"/>
                  <a:pt x="88" y="190"/>
                </a:cubicBezTo>
                <a:cubicBezTo>
                  <a:pt x="87" y="190"/>
                  <a:pt x="88" y="190"/>
                  <a:pt x="87" y="190"/>
                </a:cubicBezTo>
                <a:cubicBezTo>
                  <a:pt x="86" y="190"/>
                  <a:pt x="86" y="192"/>
                  <a:pt x="85" y="191"/>
                </a:cubicBezTo>
                <a:cubicBezTo>
                  <a:pt x="86" y="191"/>
                  <a:pt x="86" y="191"/>
                  <a:pt x="86" y="191"/>
                </a:cubicBezTo>
                <a:cubicBezTo>
                  <a:pt x="85" y="191"/>
                  <a:pt x="86" y="191"/>
                  <a:pt x="85" y="191"/>
                </a:cubicBezTo>
                <a:close/>
                <a:moveTo>
                  <a:pt x="94" y="201"/>
                </a:moveTo>
                <a:cubicBezTo>
                  <a:pt x="95" y="200"/>
                  <a:pt x="94" y="199"/>
                  <a:pt x="95" y="200"/>
                </a:cubicBezTo>
                <a:cubicBezTo>
                  <a:pt x="95" y="199"/>
                  <a:pt x="95" y="199"/>
                  <a:pt x="96" y="199"/>
                </a:cubicBezTo>
                <a:cubicBezTo>
                  <a:pt x="94" y="198"/>
                  <a:pt x="94" y="200"/>
                  <a:pt x="94" y="201"/>
                </a:cubicBezTo>
                <a:close/>
                <a:moveTo>
                  <a:pt x="93" y="198"/>
                </a:moveTo>
                <a:cubicBezTo>
                  <a:pt x="93" y="199"/>
                  <a:pt x="93" y="199"/>
                  <a:pt x="92" y="199"/>
                </a:cubicBezTo>
                <a:cubicBezTo>
                  <a:pt x="93" y="200"/>
                  <a:pt x="91" y="200"/>
                  <a:pt x="92" y="200"/>
                </a:cubicBezTo>
                <a:cubicBezTo>
                  <a:pt x="92" y="199"/>
                  <a:pt x="94" y="199"/>
                  <a:pt x="93" y="198"/>
                </a:cubicBezTo>
                <a:close/>
                <a:moveTo>
                  <a:pt x="91" y="201"/>
                </a:moveTo>
                <a:cubicBezTo>
                  <a:pt x="91" y="202"/>
                  <a:pt x="91" y="201"/>
                  <a:pt x="90" y="201"/>
                </a:cubicBezTo>
                <a:cubicBezTo>
                  <a:pt x="90" y="202"/>
                  <a:pt x="91" y="202"/>
                  <a:pt x="91" y="202"/>
                </a:cubicBezTo>
                <a:cubicBezTo>
                  <a:pt x="91" y="202"/>
                  <a:pt x="91" y="202"/>
                  <a:pt x="91" y="203"/>
                </a:cubicBezTo>
                <a:cubicBezTo>
                  <a:pt x="91" y="202"/>
                  <a:pt x="92" y="202"/>
                  <a:pt x="91" y="202"/>
                </a:cubicBezTo>
                <a:cubicBezTo>
                  <a:pt x="92" y="201"/>
                  <a:pt x="92" y="202"/>
                  <a:pt x="92" y="201"/>
                </a:cubicBezTo>
                <a:cubicBezTo>
                  <a:pt x="92" y="201"/>
                  <a:pt x="92" y="201"/>
                  <a:pt x="92" y="201"/>
                </a:cubicBezTo>
                <a:cubicBezTo>
                  <a:pt x="92" y="200"/>
                  <a:pt x="92" y="201"/>
                  <a:pt x="93" y="201"/>
                </a:cubicBezTo>
                <a:cubicBezTo>
                  <a:pt x="93" y="200"/>
                  <a:pt x="93" y="200"/>
                  <a:pt x="93" y="200"/>
                </a:cubicBezTo>
                <a:cubicBezTo>
                  <a:pt x="92" y="199"/>
                  <a:pt x="92" y="201"/>
                  <a:pt x="91" y="201"/>
                </a:cubicBezTo>
                <a:close/>
                <a:moveTo>
                  <a:pt x="87" y="202"/>
                </a:moveTo>
                <a:cubicBezTo>
                  <a:pt x="87" y="203"/>
                  <a:pt x="86" y="204"/>
                  <a:pt x="86" y="205"/>
                </a:cubicBezTo>
                <a:cubicBezTo>
                  <a:pt x="88" y="203"/>
                  <a:pt x="89" y="204"/>
                  <a:pt x="90" y="205"/>
                </a:cubicBezTo>
                <a:cubicBezTo>
                  <a:pt x="89" y="204"/>
                  <a:pt x="90" y="204"/>
                  <a:pt x="90" y="204"/>
                </a:cubicBezTo>
                <a:cubicBezTo>
                  <a:pt x="90" y="204"/>
                  <a:pt x="89" y="204"/>
                  <a:pt x="89" y="203"/>
                </a:cubicBezTo>
                <a:cubicBezTo>
                  <a:pt x="89" y="204"/>
                  <a:pt x="89" y="203"/>
                  <a:pt x="88" y="203"/>
                </a:cubicBezTo>
                <a:cubicBezTo>
                  <a:pt x="88" y="203"/>
                  <a:pt x="88" y="203"/>
                  <a:pt x="88" y="203"/>
                </a:cubicBezTo>
                <a:cubicBezTo>
                  <a:pt x="88" y="203"/>
                  <a:pt x="88" y="203"/>
                  <a:pt x="88" y="203"/>
                </a:cubicBezTo>
                <a:cubicBezTo>
                  <a:pt x="88" y="203"/>
                  <a:pt x="88" y="202"/>
                  <a:pt x="89" y="202"/>
                </a:cubicBezTo>
                <a:cubicBezTo>
                  <a:pt x="87" y="202"/>
                  <a:pt x="88" y="201"/>
                  <a:pt x="87" y="202"/>
                </a:cubicBezTo>
                <a:close/>
                <a:moveTo>
                  <a:pt x="64" y="186"/>
                </a:moveTo>
                <a:cubicBezTo>
                  <a:pt x="65" y="186"/>
                  <a:pt x="65" y="186"/>
                  <a:pt x="65" y="186"/>
                </a:cubicBezTo>
                <a:cubicBezTo>
                  <a:pt x="65" y="186"/>
                  <a:pt x="65" y="186"/>
                  <a:pt x="65" y="186"/>
                </a:cubicBezTo>
                <a:cubicBezTo>
                  <a:pt x="65" y="186"/>
                  <a:pt x="65" y="186"/>
                  <a:pt x="65" y="186"/>
                </a:cubicBezTo>
                <a:cubicBezTo>
                  <a:pt x="65" y="186"/>
                  <a:pt x="65" y="186"/>
                  <a:pt x="65" y="186"/>
                </a:cubicBezTo>
                <a:cubicBezTo>
                  <a:pt x="65" y="186"/>
                  <a:pt x="64" y="186"/>
                  <a:pt x="64" y="186"/>
                </a:cubicBezTo>
                <a:close/>
                <a:moveTo>
                  <a:pt x="86" y="208"/>
                </a:moveTo>
                <a:cubicBezTo>
                  <a:pt x="86" y="208"/>
                  <a:pt x="86" y="207"/>
                  <a:pt x="86" y="207"/>
                </a:cubicBezTo>
                <a:cubicBezTo>
                  <a:pt x="85" y="207"/>
                  <a:pt x="87" y="207"/>
                  <a:pt x="87" y="206"/>
                </a:cubicBezTo>
                <a:cubicBezTo>
                  <a:pt x="86" y="206"/>
                  <a:pt x="85" y="208"/>
                  <a:pt x="86" y="208"/>
                </a:cubicBezTo>
                <a:close/>
                <a:moveTo>
                  <a:pt x="84" y="206"/>
                </a:moveTo>
                <a:cubicBezTo>
                  <a:pt x="84" y="206"/>
                  <a:pt x="84" y="207"/>
                  <a:pt x="85" y="206"/>
                </a:cubicBezTo>
                <a:cubicBezTo>
                  <a:pt x="84" y="206"/>
                  <a:pt x="84" y="205"/>
                  <a:pt x="84" y="206"/>
                </a:cubicBezTo>
                <a:cubicBezTo>
                  <a:pt x="84" y="206"/>
                  <a:pt x="83" y="205"/>
                  <a:pt x="84" y="206"/>
                </a:cubicBezTo>
                <a:close/>
                <a:moveTo>
                  <a:pt x="79" y="215"/>
                </a:moveTo>
                <a:cubicBezTo>
                  <a:pt x="79" y="215"/>
                  <a:pt x="79" y="215"/>
                  <a:pt x="80" y="215"/>
                </a:cubicBezTo>
                <a:cubicBezTo>
                  <a:pt x="80" y="214"/>
                  <a:pt x="82" y="213"/>
                  <a:pt x="81" y="212"/>
                </a:cubicBezTo>
                <a:cubicBezTo>
                  <a:pt x="81" y="212"/>
                  <a:pt x="81" y="212"/>
                  <a:pt x="81" y="212"/>
                </a:cubicBezTo>
                <a:cubicBezTo>
                  <a:pt x="81" y="212"/>
                  <a:pt x="80" y="212"/>
                  <a:pt x="80" y="212"/>
                </a:cubicBezTo>
                <a:cubicBezTo>
                  <a:pt x="81" y="212"/>
                  <a:pt x="81" y="212"/>
                  <a:pt x="81" y="213"/>
                </a:cubicBezTo>
                <a:cubicBezTo>
                  <a:pt x="80" y="212"/>
                  <a:pt x="80" y="213"/>
                  <a:pt x="80" y="212"/>
                </a:cubicBezTo>
                <a:cubicBezTo>
                  <a:pt x="79" y="212"/>
                  <a:pt x="79" y="212"/>
                  <a:pt x="79" y="213"/>
                </a:cubicBezTo>
                <a:cubicBezTo>
                  <a:pt x="79" y="214"/>
                  <a:pt x="77" y="216"/>
                  <a:pt x="76" y="217"/>
                </a:cubicBezTo>
                <a:cubicBezTo>
                  <a:pt x="77" y="217"/>
                  <a:pt x="77" y="216"/>
                  <a:pt x="77" y="217"/>
                </a:cubicBezTo>
                <a:cubicBezTo>
                  <a:pt x="77" y="217"/>
                  <a:pt x="77" y="217"/>
                  <a:pt x="77" y="217"/>
                </a:cubicBezTo>
                <a:cubicBezTo>
                  <a:pt x="77" y="217"/>
                  <a:pt x="78" y="216"/>
                  <a:pt x="79" y="216"/>
                </a:cubicBezTo>
                <a:cubicBezTo>
                  <a:pt x="78" y="216"/>
                  <a:pt x="78" y="215"/>
                  <a:pt x="78" y="215"/>
                </a:cubicBezTo>
                <a:cubicBezTo>
                  <a:pt x="79" y="215"/>
                  <a:pt x="78" y="215"/>
                  <a:pt x="79" y="215"/>
                </a:cubicBezTo>
                <a:cubicBezTo>
                  <a:pt x="79" y="215"/>
                  <a:pt x="79" y="215"/>
                  <a:pt x="79" y="215"/>
                </a:cubicBezTo>
                <a:close/>
                <a:moveTo>
                  <a:pt x="74" y="207"/>
                </a:moveTo>
                <a:cubicBezTo>
                  <a:pt x="73" y="207"/>
                  <a:pt x="73" y="208"/>
                  <a:pt x="72" y="207"/>
                </a:cubicBezTo>
                <a:cubicBezTo>
                  <a:pt x="71" y="209"/>
                  <a:pt x="70" y="210"/>
                  <a:pt x="69" y="210"/>
                </a:cubicBezTo>
                <a:cubicBezTo>
                  <a:pt x="68" y="211"/>
                  <a:pt x="69" y="210"/>
                  <a:pt x="69" y="211"/>
                </a:cubicBezTo>
                <a:cubicBezTo>
                  <a:pt x="68" y="211"/>
                  <a:pt x="69" y="212"/>
                  <a:pt x="68" y="212"/>
                </a:cubicBezTo>
                <a:cubicBezTo>
                  <a:pt x="69" y="212"/>
                  <a:pt x="69" y="211"/>
                  <a:pt x="68" y="211"/>
                </a:cubicBezTo>
                <a:cubicBezTo>
                  <a:pt x="68" y="212"/>
                  <a:pt x="67" y="212"/>
                  <a:pt x="68" y="213"/>
                </a:cubicBezTo>
                <a:cubicBezTo>
                  <a:pt x="68" y="213"/>
                  <a:pt x="68" y="213"/>
                  <a:pt x="68" y="213"/>
                </a:cubicBezTo>
                <a:cubicBezTo>
                  <a:pt x="69" y="212"/>
                  <a:pt x="69" y="213"/>
                  <a:pt x="69" y="214"/>
                </a:cubicBezTo>
                <a:cubicBezTo>
                  <a:pt x="70" y="213"/>
                  <a:pt x="70" y="211"/>
                  <a:pt x="71" y="211"/>
                </a:cubicBezTo>
                <a:cubicBezTo>
                  <a:pt x="70" y="211"/>
                  <a:pt x="70" y="212"/>
                  <a:pt x="70" y="212"/>
                </a:cubicBezTo>
                <a:cubicBezTo>
                  <a:pt x="71" y="212"/>
                  <a:pt x="71" y="212"/>
                  <a:pt x="71" y="212"/>
                </a:cubicBezTo>
                <a:cubicBezTo>
                  <a:pt x="71" y="213"/>
                  <a:pt x="70" y="213"/>
                  <a:pt x="71" y="214"/>
                </a:cubicBezTo>
                <a:cubicBezTo>
                  <a:pt x="69" y="213"/>
                  <a:pt x="70" y="215"/>
                  <a:pt x="69" y="216"/>
                </a:cubicBezTo>
                <a:cubicBezTo>
                  <a:pt x="68" y="217"/>
                  <a:pt x="66" y="218"/>
                  <a:pt x="67" y="219"/>
                </a:cubicBezTo>
                <a:cubicBezTo>
                  <a:pt x="65" y="219"/>
                  <a:pt x="64" y="222"/>
                  <a:pt x="62" y="223"/>
                </a:cubicBezTo>
                <a:cubicBezTo>
                  <a:pt x="63" y="223"/>
                  <a:pt x="62" y="223"/>
                  <a:pt x="63" y="223"/>
                </a:cubicBezTo>
                <a:cubicBezTo>
                  <a:pt x="63" y="223"/>
                  <a:pt x="62" y="225"/>
                  <a:pt x="63" y="225"/>
                </a:cubicBezTo>
                <a:cubicBezTo>
                  <a:pt x="63" y="224"/>
                  <a:pt x="63" y="223"/>
                  <a:pt x="64" y="223"/>
                </a:cubicBezTo>
                <a:cubicBezTo>
                  <a:pt x="64" y="221"/>
                  <a:pt x="67" y="221"/>
                  <a:pt x="67" y="219"/>
                </a:cubicBezTo>
                <a:cubicBezTo>
                  <a:pt x="68" y="218"/>
                  <a:pt x="68" y="218"/>
                  <a:pt x="69" y="217"/>
                </a:cubicBezTo>
                <a:cubicBezTo>
                  <a:pt x="69" y="217"/>
                  <a:pt x="68" y="217"/>
                  <a:pt x="69" y="216"/>
                </a:cubicBezTo>
                <a:cubicBezTo>
                  <a:pt x="70" y="217"/>
                  <a:pt x="69" y="216"/>
                  <a:pt x="69" y="216"/>
                </a:cubicBezTo>
                <a:cubicBezTo>
                  <a:pt x="70" y="216"/>
                  <a:pt x="73" y="213"/>
                  <a:pt x="72" y="212"/>
                </a:cubicBezTo>
                <a:cubicBezTo>
                  <a:pt x="73" y="212"/>
                  <a:pt x="73" y="212"/>
                  <a:pt x="73" y="212"/>
                </a:cubicBezTo>
                <a:cubicBezTo>
                  <a:pt x="73" y="211"/>
                  <a:pt x="73" y="210"/>
                  <a:pt x="72" y="210"/>
                </a:cubicBezTo>
                <a:cubicBezTo>
                  <a:pt x="73" y="210"/>
                  <a:pt x="73" y="210"/>
                  <a:pt x="73" y="211"/>
                </a:cubicBezTo>
                <a:cubicBezTo>
                  <a:pt x="72" y="210"/>
                  <a:pt x="72" y="211"/>
                  <a:pt x="72" y="211"/>
                </a:cubicBezTo>
                <a:cubicBezTo>
                  <a:pt x="72" y="210"/>
                  <a:pt x="72" y="209"/>
                  <a:pt x="72" y="209"/>
                </a:cubicBezTo>
                <a:cubicBezTo>
                  <a:pt x="72" y="210"/>
                  <a:pt x="71" y="210"/>
                  <a:pt x="71" y="210"/>
                </a:cubicBezTo>
                <a:cubicBezTo>
                  <a:pt x="72" y="210"/>
                  <a:pt x="71" y="209"/>
                  <a:pt x="72" y="209"/>
                </a:cubicBezTo>
                <a:cubicBezTo>
                  <a:pt x="73" y="209"/>
                  <a:pt x="72" y="207"/>
                  <a:pt x="74" y="208"/>
                </a:cubicBezTo>
                <a:cubicBezTo>
                  <a:pt x="74" y="208"/>
                  <a:pt x="74" y="207"/>
                  <a:pt x="74" y="207"/>
                </a:cubicBezTo>
                <a:close/>
                <a:moveTo>
                  <a:pt x="64" y="211"/>
                </a:moveTo>
                <a:cubicBezTo>
                  <a:pt x="66" y="211"/>
                  <a:pt x="67" y="206"/>
                  <a:pt x="68" y="207"/>
                </a:cubicBezTo>
                <a:cubicBezTo>
                  <a:pt x="68" y="206"/>
                  <a:pt x="70" y="205"/>
                  <a:pt x="69" y="204"/>
                </a:cubicBezTo>
                <a:cubicBezTo>
                  <a:pt x="68" y="206"/>
                  <a:pt x="66" y="208"/>
                  <a:pt x="64" y="211"/>
                </a:cubicBezTo>
                <a:close/>
                <a:moveTo>
                  <a:pt x="73" y="215"/>
                </a:moveTo>
                <a:cubicBezTo>
                  <a:pt x="73" y="215"/>
                  <a:pt x="74" y="214"/>
                  <a:pt x="73" y="214"/>
                </a:cubicBezTo>
                <a:cubicBezTo>
                  <a:pt x="73" y="215"/>
                  <a:pt x="72" y="214"/>
                  <a:pt x="72" y="215"/>
                </a:cubicBezTo>
                <a:cubicBezTo>
                  <a:pt x="72" y="215"/>
                  <a:pt x="71" y="215"/>
                  <a:pt x="71" y="217"/>
                </a:cubicBezTo>
                <a:cubicBezTo>
                  <a:pt x="71" y="217"/>
                  <a:pt x="71" y="217"/>
                  <a:pt x="71" y="217"/>
                </a:cubicBezTo>
                <a:cubicBezTo>
                  <a:pt x="72" y="217"/>
                  <a:pt x="73" y="215"/>
                  <a:pt x="74" y="216"/>
                </a:cubicBezTo>
                <a:cubicBezTo>
                  <a:pt x="74" y="216"/>
                  <a:pt x="74" y="215"/>
                  <a:pt x="75" y="215"/>
                </a:cubicBezTo>
                <a:cubicBezTo>
                  <a:pt x="74" y="214"/>
                  <a:pt x="74" y="214"/>
                  <a:pt x="74" y="213"/>
                </a:cubicBezTo>
                <a:cubicBezTo>
                  <a:pt x="75" y="213"/>
                  <a:pt x="75" y="212"/>
                  <a:pt x="76" y="212"/>
                </a:cubicBezTo>
                <a:cubicBezTo>
                  <a:pt x="75" y="212"/>
                  <a:pt x="76" y="211"/>
                  <a:pt x="76" y="211"/>
                </a:cubicBezTo>
                <a:cubicBezTo>
                  <a:pt x="75" y="211"/>
                  <a:pt x="74" y="213"/>
                  <a:pt x="73" y="214"/>
                </a:cubicBezTo>
                <a:cubicBezTo>
                  <a:pt x="74" y="214"/>
                  <a:pt x="74" y="215"/>
                  <a:pt x="73" y="215"/>
                </a:cubicBezTo>
                <a:close/>
                <a:moveTo>
                  <a:pt x="74" y="210"/>
                </a:moveTo>
                <a:cubicBezTo>
                  <a:pt x="74" y="210"/>
                  <a:pt x="74" y="210"/>
                  <a:pt x="74" y="210"/>
                </a:cubicBezTo>
                <a:cubicBezTo>
                  <a:pt x="75" y="211"/>
                  <a:pt x="75" y="211"/>
                  <a:pt x="75" y="211"/>
                </a:cubicBezTo>
                <a:cubicBezTo>
                  <a:pt x="75" y="210"/>
                  <a:pt x="75" y="210"/>
                  <a:pt x="75" y="210"/>
                </a:cubicBezTo>
                <a:cubicBezTo>
                  <a:pt x="75" y="210"/>
                  <a:pt x="75" y="210"/>
                  <a:pt x="75" y="210"/>
                </a:cubicBezTo>
                <a:cubicBezTo>
                  <a:pt x="75" y="210"/>
                  <a:pt x="74" y="210"/>
                  <a:pt x="74" y="210"/>
                </a:cubicBezTo>
                <a:close/>
                <a:moveTo>
                  <a:pt x="48" y="194"/>
                </a:moveTo>
                <a:cubicBezTo>
                  <a:pt x="47" y="194"/>
                  <a:pt x="49" y="193"/>
                  <a:pt x="48" y="193"/>
                </a:cubicBezTo>
                <a:cubicBezTo>
                  <a:pt x="47" y="193"/>
                  <a:pt x="47" y="195"/>
                  <a:pt x="48" y="194"/>
                </a:cubicBezTo>
                <a:close/>
                <a:moveTo>
                  <a:pt x="75" y="220"/>
                </a:moveTo>
                <a:cubicBezTo>
                  <a:pt x="76" y="219"/>
                  <a:pt x="77" y="219"/>
                  <a:pt x="77" y="217"/>
                </a:cubicBezTo>
                <a:cubicBezTo>
                  <a:pt x="76" y="218"/>
                  <a:pt x="75" y="219"/>
                  <a:pt x="75" y="220"/>
                </a:cubicBezTo>
                <a:close/>
                <a:moveTo>
                  <a:pt x="39" y="198"/>
                </a:moveTo>
                <a:cubicBezTo>
                  <a:pt x="39" y="199"/>
                  <a:pt x="39" y="198"/>
                  <a:pt x="39" y="199"/>
                </a:cubicBezTo>
                <a:cubicBezTo>
                  <a:pt x="40" y="199"/>
                  <a:pt x="40" y="198"/>
                  <a:pt x="40" y="198"/>
                </a:cubicBezTo>
                <a:cubicBezTo>
                  <a:pt x="40" y="198"/>
                  <a:pt x="39" y="198"/>
                  <a:pt x="39" y="198"/>
                </a:cubicBezTo>
                <a:close/>
                <a:moveTo>
                  <a:pt x="67" y="230"/>
                </a:moveTo>
                <a:cubicBezTo>
                  <a:pt x="68" y="230"/>
                  <a:pt x="68" y="229"/>
                  <a:pt x="67" y="229"/>
                </a:cubicBezTo>
                <a:cubicBezTo>
                  <a:pt x="67" y="229"/>
                  <a:pt x="66" y="229"/>
                  <a:pt x="67" y="230"/>
                </a:cubicBezTo>
                <a:cubicBezTo>
                  <a:pt x="67" y="230"/>
                  <a:pt x="67" y="230"/>
                  <a:pt x="67" y="230"/>
                </a:cubicBezTo>
                <a:cubicBezTo>
                  <a:pt x="68" y="230"/>
                  <a:pt x="71" y="228"/>
                  <a:pt x="70" y="227"/>
                </a:cubicBezTo>
                <a:cubicBezTo>
                  <a:pt x="70" y="228"/>
                  <a:pt x="69" y="228"/>
                  <a:pt x="68" y="228"/>
                </a:cubicBezTo>
                <a:cubicBezTo>
                  <a:pt x="68" y="228"/>
                  <a:pt x="67" y="228"/>
                  <a:pt x="68" y="227"/>
                </a:cubicBezTo>
                <a:cubicBezTo>
                  <a:pt x="67" y="228"/>
                  <a:pt x="67" y="229"/>
                  <a:pt x="68" y="229"/>
                </a:cubicBezTo>
                <a:cubicBezTo>
                  <a:pt x="68" y="229"/>
                  <a:pt x="68" y="229"/>
                  <a:pt x="68" y="230"/>
                </a:cubicBezTo>
                <a:cubicBezTo>
                  <a:pt x="68" y="229"/>
                  <a:pt x="67" y="230"/>
                  <a:pt x="67" y="230"/>
                </a:cubicBezTo>
                <a:close/>
                <a:moveTo>
                  <a:pt x="57" y="232"/>
                </a:moveTo>
                <a:cubicBezTo>
                  <a:pt x="56" y="231"/>
                  <a:pt x="57" y="233"/>
                  <a:pt x="56" y="233"/>
                </a:cubicBezTo>
                <a:cubicBezTo>
                  <a:pt x="56" y="233"/>
                  <a:pt x="57" y="233"/>
                  <a:pt x="57" y="232"/>
                </a:cubicBezTo>
                <a:cubicBezTo>
                  <a:pt x="57" y="231"/>
                  <a:pt x="60" y="229"/>
                  <a:pt x="61" y="228"/>
                </a:cubicBezTo>
                <a:cubicBezTo>
                  <a:pt x="60" y="228"/>
                  <a:pt x="60" y="227"/>
                  <a:pt x="60" y="227"/>
                </a:cubicBezTo>
                <a:cubicBezTo>
                  <a:pt x="61" y="227"/>
                  <a:pt x="62" y="226"/>
                  <a:pt x="62" y="226"/>
                </a:cubicBezTo>
                <a:cubicBezTo>
                  <a:pt x="61" y="226"/>
                  <a:pt x="61" y="226"/>
                  <a:pt x="60" y="226"/>
                </a:cubicBezTo>
                <a:cubicBezTo>
                  <a:pt x="61" y="226"/>
                  <a:pt x="61" y="227"/>
                  <a:pt x="61" y="227"/>
                </a:cubicBezTo>
                <a:cubicBezTo>
                  <a:pt x="59" y="228"/>
                  <a:pt x="58" y="230"/>
                  <a:pt x="57" y="232"/>
                </a:cubicBezTo>
                <a:close/>
                <a:moveTo>
                  <a:pt x="66" y="232"/>
                </a:moveTo>
                <a:cubicBezTo>
                  <a:pt x="67" y="232"/>
                  <a:pt x="65" y="232"/>
                  <a:pt x="65" y="231"/>
                </a:cubicBezTo>
                <a:cubicBezTo>
                  <a:pt x="66" y="232"/>
                  <a:pt x="64" y="232"/>
                  <a:pt x="64" y="233"/>
                </a:cubicBezTo>
                <a:cubicBezTo>
                  <a:pt x="65" y="233"/>
                  <a:pt x="65" y="233"/>
                  <a:pt x="66" y="233"/>
                </a:cubicBezTo>
                <a:cubicBezTo>
                  <a:pt x="65" y="232"/>
                  <a:pt x="65" y="233"/>
                  <a:pt x="65" y="233"/>
                </a:cubicBezTo>
                <a:cubicBezTo>
                  <a:pt x="65" y="232"/>
                  <a:pt x="65" y="232"/>
                  <a:pt x="66" y="232"/>
                </a:cubicBezTo>
                <a:cubicBezTo>
                  <a:pt x="66" y="232"/>
                  <a:pt x="66" y="232"/>
                  <a:pt x="66" y="233"/>
                </a:cubicBezTo>
                <a:cubicBezTo>
                  <a:pt x="67" y="232"/>
                  <a:pt x="68" y="232"/>
                  <a:pt x="67" y="231"/>
                </a:cubicBezTo>
                <a:cubicBezTo>
                  <a:pt x="67" y="231"/>
                  <a:pt x="67" y="232"/>
                  <a:pt x="66" y="232"/>
                </a:cubicBezTo>
                <a:close/>
                <a:moveTo>
                  <a:pt x="50" y="233"/>
                </a:moveTo>
                <a:cubicBezTo>
                  <a:pt x="50" y="232"/>
                  <a:pt x="50" y="232"/>
                  <a:pt x="50" y="232"/>
                </a:cubicBezTo>
                <a:cubicBezTo>
                  <a:pt x="49" y="233"/>
                  <a:pt x="49" y="233"/>
                  <a:pt x="49" y="233"/>
                </a:cubicBezTo>
                <a:cubicBezTo>
                  <a:pt x="49" y="233"/>
                  <a:pt x="49" y="233"/>
                  <a:pt x="49" y="233"/>
                </a:cubicBezTo>
                <a:cubicBezTo>
                  <a:pt x="48" y="233"/>
                  <a:pt x="48" y="234"/>
                  <a:pt x="47" y="235"/>
                </a:cubicBezTo>
                <a:cubicBezTo>
                  <a:pt x="48" y="233"/>
                  <a:pt x="49" y="231"/>
                  <a:pt x="50" y="229"/>
                </a:cubicBezTo>
                <a:cubicBezTo>
                  <a:pt x="52" y="228"/>
                  <a:pt x="53" y="226"/>
                  <a:pt x="55" y="224"/>
                </a:cubicBezTo>
                <a:cubicBezTo>
                  <a:pt x="55" y="225"/>
                  <a:pt x="54" y="226"/>
                  <a:pt x="53" y="227"/>
                </a:cubicBezTo>
                <a:cubicBezTo>
                  <a:pt x="52" y="228"/>
                  <a:pt x="53" y="228"/>
                  <a:pt x="52" y="229"/>
                </a:cubicBezTo>
                <a:cubicBezTo>
                  <a:pt x="52" y="229"/>
                  <a:pt x="52" y="230"/>
                  <a:pt x="52" y="229"/>
                </a:cubicBezTo>
                <a:cubicBezTo>
                  <a:pt x="52" y="231"/>
                  <a:pt x="50" y="232"/>
                  <a:pt x="50" y="233"/>
                </a:cubicBezTo>
                <a:close/>
                <a:moveTo>
                  <a:pt x="51" y="231"/>
                </a:moveTo>
                <a:cubicBezTo>
                  <a:pt x="51" y="231"/>
                  <a:pt x="50" y="231"/>
                  <a:pt x="50" y="231"/>
                </a:cubicBezTo>
                <a:cubicBezTo>
                  <a:pt x="50" y="232"/>
                  <a:pt x="50" y="232"/>
                  <a:pt x="51" y="231"/>
                </a:cubicBezTo>
                <a:close/>
                <a:moveTo>
                  <a:pt x="47" y="227"/>
                </a:moveTo>
                <a:cubicBezTo>
                  <a:pt x="47" y="226"/>
                  <a:pt x="48" y="225"/>
                  <a:pt x="48" y="225"/>
                </a:cubicBezTo>
                <a:cubicBezTo>
                  <a:pt x="47" y="225"/>
                  <a:pt x="47" y="225"/>
                  <a:pt x="47" y="225"/>
                </a:cubicBezTo>
                <a:cubicBezTo>
                  <a:pt x="48" y="226"/>
                  <a:pt x="46" y="226"/>
                  <a:pt x="47" y="227"/>
                </a:cubicBezTo>
                <a:close/>
                <a:moveTo>
                  <a:pt x="64" y="239"/>
                </a:moveTo>
                <a:cubicBezTo>
                  <a:pt x="64" y="238"/>
                  <a:pt x="65" y="238"/>
                  <a:pt x="64" y="238"/>
                </a:cubicBezTo>
                <a:cubicBezTo>
                  <a:pt x="64" y="238"/>
                  <a:pt x="64" y="238"/>
                  <a:pt x="64" y="238"/>
                </a:cubicBezTo>
                <a:cubicBezTo>
                  <a:pt x="65" y="238"/>
                  <a:pt x="63" y="239"/>
                  <a:pt x="64" y="239"/>
                </a:cubicBezTo>
                <a:close/>
                <a:moveTo>
                  <a:pt x="54" y="231"/>
                </a:moveTo>
                <a:cubicBezTo>
                  <a:pt x="53" y="232"/>
                  <a:pt x="53" y="232"/>
                  <a:pt x="53" y="232"/>
                </a:cubicBezTo>
                <a:cubicBezTo>
                  <a:pt x="53" y="231"/>
                  <a:pt x="53" y="231"/>
                  <a:pt x="53" y="231"/>
                </a:cubicBezTo>
                <a:cubicBezTo>
                  <a:pt x="53" y="231"/>
                  <a:pt x="52" y="231"/>
                  <a:pt x="52" y="231"/>
                </a:cubicBezTo>
                <a:cubicBezTo>
                  <a:pt x="52" y="232"/>
                  <a:pt x="53" y="232"/>
                  <a:pt x="52" y="232"/>
                </a:cubicBezTo>
                <a:cubicBezTo>
                  <a:pt x="51" y="232"/>
                  <a:pt x="51" y="234"/>
                  <a:pt x="50" y="235"/>
                </a:cubicBezTo>
                <a:cubicBezTo>
                  <a:pt x="50" y="235"/>
                  <a:pt x="51" y="236"/>
                  <a:pt x="51" y="235"/>
                </a:cubicBezTo>
                <a:cubicBezTo>
                  <a:pt x="52" y="235"/>
                  <a:pt x="50" y="235"/>
                  <a:pt x="51" y="235"/>
                </a:cubicBezTo>
                <a:cubicBezTo>
                  <a:pt x="51" y="235"/>
                  <a:pt x="52" y="235"/>
                  <a:pt x="52" y="234"/>
                </a:cubicBezTo>
                <a:cubicBezTo>
                  <a:pt x="51" y="234"/>
                  <a:pt x="51" y="234"/>
                  <a:pt x="51" y="233"/>
                </a:cubicBezTo>
                <a:cubicBezTo>
                  <a:pt x="52" y="233"/>
                  <a:pt x="52" y="232"/>
                  <a:pt x="53" y="232"/>
                </a:cubicBezTo>
                <a:cubicBezTo>
                  <a:pt x="53" y="232"/>
                  <a:pt x="53" y="233"/>
                  <a:pt x="53" y="233"/>
                </a:cubicBezTo>
                <a:cubicBezTo>
                  <a:pt x="54" y="232"/>
                  <a:pt x="54" y="231"/>
                  <a:pt x="53" y="231"/>
                </a:cubicBezTo>
                <a:cubicBezTo>
                  <a:pt x="53" y="231"/>
                  <a:pt x="54" y="231"/>
                  <a:pt x="54" y="231"/>
                </a:cubicBezTo>
                <a:close/>
                <a:moveTo>
                  <a:pt x="53" y="236"/>
                </a:moveTo>
                <a:cubicBezTo>
                  <a:pt x="54" y="237"/>
                  <a:pt x="51" y="238"/>
                  <a:pt x="52" y="239"/>
                </a:cubicBezTo>
                <a:cubicBezTo>
                  <a:pt x="53" y="237"/>
                  <a:pt x="55" y="235"/>
                  <a:pt x="56" y="233"/>
                </a:cubicBezTo>
                <a:cubicBezTo>
                  <a:pt x="55" y="234"/>
                  <a:pt x="55" y="235"/>
                  <a:pt x="54" y="235"/>
                </a:cubicBezTo>
                <a:cubicBezTo>
                  <a:pt x="54" y="236"/>
                  <a:pt x="54" y="236"/>
                  <a:pt x="54" y="235"/>
                </a:cubicBezTo>
                <a:cubicBezTo>
                  <a:pt x="54" y="236"/>
                  <a:pt x="53" y="237"/>
                  <a:pt x="53" y="236"/>
                </a:cubicBezTo>
                <a:close/>
                <a:moveTo>
                  <a:pt x="59" y="240"/>
                </a:moveTo>
                <a:cubicBezTo>
                  <a:pt x="59" y="240"/>
                  <a:pt x="60" y="240"/>
                  <a:pt x="60" y="240"/>
                </a:cubicBezTo>
                <a:cubicBezTo>
                  <a:pt x="60" y="239"/>
                  <a:pt x="60" y="240"/>
                  <a:pt x="59" y="239"/>
                </a:cubicBezTo>
                <a:cubicBezTo>
                  <a:pt x="60" y="239"/>
                  <a:pt x="59" y="239"/>
                  <a:pt x="59" y="239"/>
                </a:cubicBezTo>
                <a:cubicBezTo>
                  <a:pt x="60" y="240"/>
                  <a:pt x="59" y="240"/>
                  <a:pt x="59" y="240"/>
                </a:cubicBezTo>
                <a:close/>
                <a:moveTo>
                  <a:pt x="46" y="234"/>
                </a:moveTo>
                <a:cubicBezTo>
                  <a:pt x="47" y="234"/>
                  <a:pt x="47" y="233"/>
                  <a:pt x="47" y="233"/>
                </a:cubicBezTo>
                <a:cubicBezTo>
                  <a:pt x="46" y="234"/>
                  <a:pt x="46" y="232"/>
                  <a:pt x="46" y="233"/>
                </a:cubicBezTo>
                <a:cubicBezTo>
                  <a:pt x="46" y="233"/>
                  <a:pt x="46" y="233"/>
                  <a:pt x="46" y="233"/>
                </a:cubicBezTo>
                <a:cubicBezTo>
                  <a:pt x="46" y="233"/>
                  <a:pt x="46" y="234"/>
                  <a:pt x="46" y="234"/>
                </a:cubicBezTo>
                <a:close/>
                <a:moveTo>
                  <a:pt x="48" y="236"/>
                </a:moveTo>
                <a:cubicBezTo>
                  <a:pt x="48" y="237"/>
                  <a:pt x="49" y="237"/>
                  <a:pt x="49" y="238"/>
                </a:cubicBezTo>
                <a:cubicBezTo>
                  <a:pt x="49" y="237"/>
                  <a:pt x="51" y="237"/>
                  <a:pt x="51" y="236"/>
                </a:cubicBezTo>
                <a:cubicBezTo>
                  <a:pt x="50" y="236"/>
                  <a:pt x="50" y="236"/>
                  <a:pt x="49" y="237"/>
                </a:cubicBezTo>
                <a:cubicBezTo>
                  <a:pt x="49" y="236"/>
                  <a:pt x="50" y="236"/>
                  <a:pt x="49" y="235"/>
                </a:cubicBezTo>
                <a:cubicBezTo>
                  <a:pt x="49" y="236"/>
                  <a:pt x="49" y="236"/>
                  <a:pt x="48" y="236"/>
                </a:cubicBezTo>
                <a:close/>
                <a:moveTo>
                  <a:pt x="24" y="224"/>
                </a:moveTo>
                <a:cubicBezTo>
                  <a:pt x="24" y="223"/>
                  <a:pt x="24" y="224"/>
                  <a:pt x="25" y="223"/>
                </a:cubicBezTo>
                <a:cubicBezTo>
                  <a:pt x="24" y="223"/>
                  <a:pt x="24" y="223"/>
                  <a:pt x="23" y="223"/>
                </a:cubicBezTo>
                <a:cubicBezTo>
                  <a:pt x="24" y="224"/>
                  <a:pt x="24" y="223"/>
                  <a:pt x="24" y="224"/>
                </a:cubicBezTo>
                <a:cubicBezTo>
                  <a:pt x="24" y="224"/>
                  <a:pt x="24" y="224"/>
                  <a:pt x="24" y="224"/>
                </a:cubicBezTo>
                <a:close/>
                <a:moveTo>
                  <a:pt x="17" y="230"/>
                </a:moveTo>
                <a:cubicBezTo>
                  <a:pt x="18" y="228"/>
                  <a:pt x="19" y="228"/>
                  <a:pt x="19" y="227"/>
                </a:cubicBezTo>
                <a:cubicBezTo>
                  <a:pt x="19" y="227"/>
                  <a:pt x="16" y="229"/>
                  <a:pt x="17" y="230"/>
                </a:cubicBezTo>
                <a:close/>
                <a:moveTo>
                  <a:pt x="45" y="246"/>
                </a:moveTo>
                <a:cubicBezTo>
                  <a:pt x="45" y="246"/>
                  <a:pt x="46" y="247"/>
                  <a:pt x="46" y="247"/>
                </a:cubicBezTo>
                <a:cubicBezTo>
                  <a:pt x="45" y="247"/>
                  <a:pt x="45" y="248"/>
                  <a:pt x="45" y="248"/>
                </a:cubicBezTo>
                <a:cubicBezTo>
                  <a:pt x="46" y="248"/>
                  <a:pt x="46" y="247"/>
                  <a:pt x="47" y="247"/>
                </a:cubicBezTo>
                <a:cubicBezTo>
                  <a:pt x="47" y="247"/>
                  <a:pt x="47" y="247"/>
                  <a:pt x="47" y="247"/>
                </a:cubicBezTo>
                <a:cubicBezTo>
                  <a:pt x="46" y="247"/>
                  <a:pt x="46" y="245"/>
                  <a:pt x="45" y="246"/>
                </a:cubicBezTo>
                <a:close/>
                <a:moveTo>
                  <a:pt x="19" y="231"/>
                </a:moveTo>
                <a:cubicBezTo>
                  <a:pt x="19" y="231"/>
                  <a:pt x="18" y="231"/>
                  <a:pt x="18" y="231"/>
                </a:cubicBezTo>
                <a:cubicBezTo>
                  <a:pt x="19" y="232"/>
                  <a:pt x="19" y="230"/>
                  <a:pt x="18" y="230"/>
                </a:cubicBezTo>
                <a:cubicBezTo>
                  <a:pt x="18" y="231"/>
                  <a:pt x="19" y="230"/>
                  <a:pt x="19" y="231"/>
                </a:cubicBezTo>
                <a:close/>
                <a:moveTo>
                  <a:pt x="18" y="232"/>
                </a:moveTo>
                <a:cubicBezTo>
                  <a:pt x="18" y="234"/>
                  <a:pt x="17" y="234"/>
                  <a:pt x="17" y="235"/>
                </a:cubicBezTo>
                <a:cubicBezTo>
                  <a:pt x="17" y="235"/>
                  <a:pt x="17" y="234"/>
                  <a:pt x="18" y="234"/>
                </a:cubicBezTo>
                <a:cubicBezTo>
                  <a:pt x="18" y="233"/>
                  <a:pt x="19" y="232"/>
                  <a:pt x="18" y="232"/>
                </a:cubicBezTo>
                <a:cubicBezTo>
                  <a:pt x="17" y="232"/>
                  <a:pt x="18" y="233"/>
                  <a:pt x="18" y="232"/>
                </a:cubicBezTo>
                <a:close/>
                <a:moveTo>
                  <a:pt x="4" y="256"/>
                </a:moveTo>
                <a:cubicBezTo>
                  <a:pt x="5" y="255"/>
                  <a:pt x="5" y="254"/>
                  <a:pt x="6" y="253"/>
                </a:cubicBezTo>
                <a:cubicBezTo>
                  <a:pt x="5" y="254"/>
                  <a:pt x="4" y="255"/>
                  <a:pt x="4" y="256"/>
                </a:cubicBezTo>
                <a:close/>
                <a:moveTo>
                  <a:pt x="5" y="258"/>
                </a:moveTo>
                <a:cubicBezTo>
                  <a:pt x="6" y="257"/>
                  <a:pt x="6" y="258"/>
                  <a:pt x="6" y="257"/>
                </a:cubicBezTo>
                <a:cubicBezTo>
                  <a:pt x="6" y="257"/>
                  <a:pt x="6" y="256"/>
                  <a:pt x="6" y="257"/>
                </a:cubicBezTo>
                <a:cubicBezTo>
                  <a:pt x="6" y="257"/>
                  <a:pt x="6" y="257"/>
                  <a:pt x="6" y="257"/>
                </a:cubicBezTo>
                <a:cubicBezTo>
                  <a:pt x="5" y="257"/>
                  <a:pt x="5" y="257"/>
                  <a:pt x="5" y="258"/>
                </a:cubicBezTo>
                <a:close/>
                <a:moveTo>
                  <a:pt x="810" y="264"/>
                </a:moveTo>
                <a:cubicBezTo>
                  <a:pt x="810" y="263"/>
                  <a:pt x="808" y="261"/>
                  <a:pt x="809" y="261"/>
                </a:cubicBezTo>
                <a:cubicBezTo>
                  <a:pt x="810" y="263"/>
                  <a:pt x="809" y="259"/>
                  <a:pt x="809" y="258"/>
                </a:cubicBezTo>
                <a:cubicBezTo>
                  <a:pt x="810" y="258"/>
                  <a:pt x="811" y="261"/>
                  <a:pt x="811" y="261"/>
                </a:cubicBezTo>
                <a:cubicBezTo>
                  <a:pt x="809" y="256"/>
                  <a:pt x="809" y="255"/>
                  <a:pt x="807" y="251"/>
                </a:cubicBezTo>
                <a:cubicBezTo>
                  <a:pt x="808" y="254"/>
                  <a:pt x="807" y="252"/>
                  <a:pt x="806" y="253"/>
                </a:cubicBezTo>
                <a:cubicBezTo>
                  <a:pt x="806" y="253"/>
                  <a:pt x="807" y="260"/>
                  <a:pt x="805" y="261"/>
                </a:cubicBezTo>
                <a:cubicBezTo>
                  <a:pt x="805" y="261"/>
                  <a:pt x="804" y="259"/>
                  <a:pt x="804" y="259"/>
                </a:cubicBezTo>
                <a:cubicBezTo>
                  <a:pt x="803" y="261"/>
                  <a:pt x="804" y="266"/>
                  <a:pt x="801" y="262"/>
                </a:cubicBezTo>
                <a:cubicBezTo>
                  <a:pt x="805" y="271"/>
                  <a:pt x="805" y="267"/>
                  <a:pt x="806" y="266"/>
                </a:cubicBezTo>
                <a:cubicBezTo>
                  <a:pt x="806" y="266"/>
                  <a:pt x="810" y="269"/>
                  <a:pt x="808" y="265"/>
                </a:cubicBezTo>
                <a:cubicBezTo>
                  <a:pt x="809" y="266"/>
                  <a:pt x="810" y="269"/>
                  <a:pt x="810" y="268"/>
                </a:cubicBezTo>
                <a:cubicBezTo>
                  <a:pt x="811" y="267"/>
                  <a:pt x="808" y="263"/>
                  <a:pt x="810" y="264"/>
                </a:cubicBezTo>
                <a:close/>
                <a:moveTo>
                  <a:pt x="440" y="4"/>
                </a:moveTo>
                <a:cubicBezTo>
                  <a:pt x="437" y="3"/>
                  <a:pt x="437" y="4"/>
                  <a:pt x="434" y="4"/>
                </a:cubicBezTo>
                <a:cubicBezTo>
                  <a:pt x="434" y="3"/>
                  <a:pt x="433" y="3"/>
                  <a:pt x="433" y="3"/>
                </a:cubicBezTo>
                <a:cubicBezTo>
                  <a:pt x="435" y="3"/>
                  <a:pt x="437" y="3"/>
                  <a:pt x="438" y="2"/>
                </a:cubicBezTo>
                <a:cubicBezTo>
                  <a:pt x="434" y="2"/>
                  <a:pt x="429" y="3"/>
                  <a:pt x="425" y="3"/>
                </a:cubicBezTo>
                <a:cubicBezTo>
                  <a:pt x="428" y="3"/>
                  <a:pt x="433" y="4"/>
                  <a:pt x="437" y="4"/>
                </a:cubicBezTo>
                <a:cubicBezTo>
                  <a:pt x="436" y="4"/>
                  <a:pt x="434" y="4"/>
                  <a:pt x="434" y="4"/>
                </a:cubicBezTo>
                <a:cubicBezTo>
                  <a:pt x="439" y="4"/>
                  <a:pt x="441" y="4"/>
                  <a:pt x="443" y="5"/>
                </a:cubicBezTo>
                <a:cubicBezTo>
                  <a:pt x="442" y="4"/>
                  <a:pt x="446" y="5"/>
                  <a:pt x="446" y="5"/>
                </a:cubicBezTo>
                <a:cubicBezTo>
                  <a:pt x="444" y="4"/>
                  <a:pt x="444" y="5"/>
                  <a:pt x="440" y="4"/>
                </a:cubicBezTo>
                <a:close/>
                <a:moveTo>
                  <a:pt x="399" y="5"/>
                </a:moveTo>
                <a:cubicBezTo>
                  <a:pt x="398" y="4"/>
                  <a:pt x="401" y="4"/>
                  <a:pt x="398" y="4"/>
                </a:cubicBezTo>
                <a:cubicBezTo>
                  <a:pt x="393" y="5"/>
                  <a:pt x="386" y="4"/>
                  <a:pt x="382" y="5"/>
                </a:cubicBezTo>
                <a:cubicBezTo>
                  <a:pt x="385" y="5"/>
                  <a:pt x="389" y="5"/>
                  <a:pt x="390" y="6"/>
                </a:cubicBezTo>
                <a:cubicBezTo>
                  <a:pt x="395" y="5"/>
                  <a:pt x="398" y="6"/>
                  <a:pt x="400" y="5"/>
                </a:cubicBezTo>
                <a:lnTo>
                  <a:pt x="399" y="5"/>
                </a:lnTo>
                <a:close/>
                <a:moveTo>
                  <a:pt x="142" y="101"/>
                </a:moveTo>
                <a:cubicBezTo>
                  <a:pt x="142" y="102"/>
                  <a:pt x="141" y="103"/>
                  <a:pt x="143" y="102"/>
                </a:cubicBezTo>
                <a:cubicBezTo>
                  <a:pt x="147" y="98"/>
                  <a:pt x="152" y="95"/>
                  <a:pt x="156" y="91"/>
                </a:cubicBezTo>
                <a:cubicBezTo>
                  <a:pt x="154" y="92"/>
                  <a:pt x="153" y="93"/>
                  <a:pt x="152" y="94"/>
                </a:cubicBezTo>
                <a:cubicBezTo>
                  <a:pt x="153" y="93"/>
                  <a:pt x="154" y="92"/>
                  <a:pt x="154" y="91"/>
                </a:cubicBezTo>
                <a:cubicBezTo>
                  <a:pt x="149" y="95"/>
                  <a:pt x="141" y="101"/>
                  <a:pt x="134" y="107"/>
                </a:cubicBezTo>
                <a:cubicBezTo>
                  <a:pt x="135" y="107"/>
                  <a:pt x="140" y="103"/>
                  <a:pt x="142" y="101"/>
                </a:cubicBezTo>
                <a:close/>
                <a:moveTo>
                  <a:pt x="84" y="158"/>
                </a:moveTo>
                <a:cubicBezTo>
                  <a:pt x="84" y="159"/>
                  <a:pt x="84" y="160"/>
                  <a:pt x="83" y="160"/>
                </a:cubicBezTo>
                <a:cubicBezTo>
                  <a:pt x="83" y="161"/>
                  <a:pt x="83" y="162"/>
                  <a:pt x="84" y="161"/>
                </a:cubicBezTo>
                <a:cubicBezTo>
                  <a:pt x="84" y="161"/>
                  <a:pt x="84" y="161"/>
                  <a:pt x="84" y="161"/>
                </a:cubicBezTo>
                <a:cubicBezTo>
                  <a:pt x="84" y="160"/>
                  <a:pt x="84" y="160"/>
                  <a:pt x="84" y="160"/>
                </a:cubicBezTo>
                <a:cubicBezTo>
                  <a:pt x="85" y="160"/>
                  <a:pt x="84" y="161"/>
                  <a:pt x="85" y="161"/>
                </a:cubicBezTo>
                <a:cubicBezTo>
                  <a:pt x="85" y="160"/>
                  <a:pt x="86" y="160"/>
                  <a:pt x="85" y="160"/>
                </a:cubicBezTo>
                <a:cubicBezTo>
                  <a:pt x="85" y="160"/>
                  <a:pt x="85" y="160"/>
                  <a:pt x="85" y="160"/>
                </a:cubicBezTo>
                <a:cubicBezTo>
                  <a:pt x="85" y="160"/>
                  <a:pt x="85" y="159"/>
                  <a:pt x="85" y="159"/>
                </a:cubicBezTo>
                <a:cubicBezTo>
                  <a:pt x="85" y="159"/>
                  <a:pt x="86" y="159"/>
                  <a:pt x="87" y="158"/>
                </a:cubicBezTo>
                <a:cubicBezTo>
                  <a:pt x="85" y="159"/>
                  <a:pt x="86" y="157"/>
                  <a:pt x="84" y="158"/>
                </a:cubicBezTo>
                <a:close/>
                <a:moveTo>
                  <a:pt x="103" y="180"/>
                </a:moveTo>
                <a:cubicBezTo>
                  <a:pt x="102" y="180"/>
                  <a:pt x="102" y="181"/>
                  <a:pt x="102" y="181"/>
                </a:cubicBezTo>
                <a:cubicBezTo>
                  <a:pt x="102" y="181"/>
                  <a:pt x="103" y="181"/>
                  <a:pt x="103" y="181"/>
                </a:cubicBezTo>
                <a:cubicBezTo>
                  <a:pt x="103" y="181"/>
                  <a:pt x="102" y="181"/>
                  <a:pt x="103" y="182"/>
                </a:cubicBezTo>
                <a:cubicBezTo>
                  <a:pt x="103" y="182"/>
                  <a:pt x="103" y="181"/>
                  <a:pt x="104" y="181"/>
                </a:cubicBezTo>
                <a:cubicBezTo>
                  <a:pt x="103" y="182"/>
                  <a:pt x="103" y="182"/>
                  <a:pt x="103" y="183"/>
                </a:cubicBezTo>
                <a:cubicBezTo>
                  <a:pt x="103" y="182"/>
                  <a:pt x="104" y="182"/>
                  <a:pt x="104" y="181"/>
                </a:cubicBezTo>
                <a:cubicBezTo>
                  <a:pt x="103" y="182"/>
                  <a:pt x="104" y="180"/>
                  <a:pt x="103" y="180"/>
                </a:cubicBezTo>
                <a:close/>
                <a:moveTo>
                  <a:pt x="77" y="160"/>
                </a:moveTo>
                <a:cubicBezTo>
                  <a:pt x="79" y="161"/>
                  <a:pt x="79" y="158"/>
                  <a:pt x="80" y="158"/>
                </a:cubicBezTo>
                <a:cubicBezTo>
                  <a:pt x="80" y="157"/>
                  <a:pt x="80" y="157"/>
                  <a:pt x="80" y="157"/>
                </a:cubicBezTo>
                <a:cubicBezTo>
                  <a:pt x="79" y="157"/>
                  <a:pt x="78" y="159"/>
                  <a:pt x="77" y="160"/>
                </a:cubicBezTo>
                <a:close/>
                <a:moveTo>
                  <a:pt x="81" y="163"/>
                </a:moveTo>
                <a:cubicBezTo>
                  <a:pt x="81" y="163"/>
                  <a:pt x="81" y="164"/>
                  <a:pt x="81" y="164"/>
                </a:cubicBezTo>
                <a:cubicBezTo>
                  <a:pt x="81" y="164"/>
                  <a:pt x="80" y="165"/>
                  <a:pt x="80" y="165"/>
                </a:cubicBezTo>
                <a:cubicBezTo>
                  <a:pt x="82" y="164"/>
                  <a:pt x="83" y="163"/>
                  <a:pt x="83" y="162"/>
                </a:cubicBezTo>
                <a:cubicBezTo>
                  <a:pt x="83" y="161"/>
                  <a:pt x="83" y="161"/>
                  <a:pt x="82" y="161"/>
                </a:cubicBezTo>
                <a:cubicBezTo>
                  <a:pt x="81" y="161"/>
                  <a:pt x="82" y="163"/>
                  <a:pt x="81" y="163"/>
                </a:cubicBezTo>
                <a:close/>
                <a:moveTo>
                  <a:pt x="95" y="192"/>
                </a:moveTo>
                <a:cubicBezTo>
                  <a:pt x="95" y="192"/>
                  <a:pt x="95" y="192"/>
                  <a:pt x="94" y="192"/>
                </a:cubicBezTo>
                <a:cubicBezTo>
                  <a:pt x="94" y="192"/>
                  <a:pt x="94" y="193"/>
                  <a:pt x="94" y="193"/>
                </a:cubicBezTo>
                <a:cubicBezTo>
                  <a:pt x="93" y="193"/>
                  <a:pt x="93" y="194"/>
                  <a:pt x="94" y="194"/>
                </a:cubicBezTo>
                <a:cubicBezTo>
                  <a:pt x="93" y="194"/>
                  <a:pt x="91" y="196"/>
                  <a:pt x="91" y="197"/>
                </a:cubicBezTo>
                <a:cubicBezTo>
                  <a:pt x="91" y="197"/>
                  <a:pt x="91" y="197"/>
                  <a:pt x="91" y="197"/>
                </a:cubicBezTo>
                <a:cubicBezTo>
                  <a:pt x="91" y="198"/>
                  <a:pt x="90" y="198"/>
                  <a:pt x="90" y="199"/>
                </a:cubicBezTo>
                <a:cubicBezTo>
                  <a:pt x="91" y="197"/>
                  <a:pt x="92" y="197"/>
                  <a:pt x="93" y="197"/>
                </a:cubicBezTo>
                <a:cubicBezTo>
                  <a:pt x="93" y="197"/>
                  <a:pt x="93" y="197"/>
                  <a:pt x="93" y="196"/>
                </a:cubicBezTo>
                <a:cubicBezTo>
                  <a:pt x="93" y="196"/>
                  <a:pt x="94" y="195"/>
                  <a:pt x="94" y="195"/>
                </a:cubicBezTo>
                <a:cubicBezTo>
                  <a:pt x="94" y="195"/>
                  <a:pt x="94" y="195"/>
                  <a:pt x="94" y="196"/>
                </a:cubicBezTo>
                <a:cubicBezTo>
                  <a:pt x="95" y="194"/>
                  <a:pt x="95" y="192"/>
                  <a:pt x="96" y="193"/>
                </a:cubicBezTo>
                <a:cubicBezTo>
                  <a:pt x="96" y="193"/>
                  <a:pt x="96" y="193"/>
                  <a:pt x="96" y="193"/>
                </a:cubicBezTo>
                <a:cubicBezTo>
                  <a:pt x="97" y="193"/>
                  <a:pt x="97" y="193"/>
                  <a:pt x="97" y="192"/>
                </a:cubicBezTo>
                <a:cubicBezTo>
                  <a:pt x="96" y="193"/>
                  <a:pt x="97" y="192"/>
                  <a:pt x="96" y="192"/>
                </a:cubicBezTo>
                <a:cubicBezTo>
                  <a:pt x="96" y="193"/>
                  <a:pt x="96" y="192"/>
                  <a:pt x="95" y="192"/>
                </a:cubicBezTo>
                <a:close/>
                <a:moveTo>
                  <a:pt x="65" y="175"/>
                </a:moveTo>
                <a:cubicBezTo>
                  <a:pt x="64" y="175"/>
                  <a:pt x="64" y="175"/>
                  <a:pt x="63" y="175"/>
                </a:cubicBezTo>
                <a:cubicBezTo>
                  <a:pt x="63" y="175"/>
                  <a:pt x="63" y="175"/>
                  <a:pt x="63" y="176"/>
                </a:cubicBezTo>
                <a:cubicBezTo>
                  <a:pt x="64" y="176"/>
                  <a:pt x="64" y="176"/>
                  <a:pt x="64" y="177"/>
                </a:cubicBezTo>
                <a:cubicBezTo>
                  <a:pt x="65" y="175"/>
                  <a:pt x="66" y="175"/>
                  <a:pt x="67" y="173"/>
                </a:cubicBezTo>
                <a:cubicBezTo>
                  <a:pt x="65" y="173"/>
                  <a:pt x="66" y="174"/>
                  <a:pt x="65" y="175"/>
                </a:cubicBezTo>
                <a:close/>
                <a:moveTo>
                  <a:pt x="45" y="240"/>
                </a:moveTo>
                <a:cubicBezTo>
                  <a:pt x="46" y="241"/>
                  <a:pt x="46" y="241"/>
                  <a:pt x="46" y="241"/>
                </a:cubicBezTo>
                <a:cubicBezTo>
                  <a:pt x="45" y="241"/>
                  <a:pt x="45" y="242"/>
                  <a:pt x="44" y="243"/>
                </a:cubicBezTo>
                <a:cubicBezTo>
                  <a:pt x="44" y="243"/>
                  <a:pt x="43" y="243"/>
                  <a:pt x="43" y="243"/>
                </a:cubicBezTo>
                <a:cubicBezTo>
                  <a:pt x="43" y="244"/>
                  <a:pt x="43" y="244"/>
                  <a:pt x="42" y="245"/>
                </a:cubicBezTo>
                <a:cubicBezTo>
                  <a:pt x="43" y="245"/>
                  <a:pt x="43" y="245"/>
                  <a:pt x="44" y="244"/>
                </a:cubicBezTo>
                <a:cubicBezTo>
                  <a:pt x="44" y="244"/>
                  <a:pt x="44" y="244"/>
                  <a:pt x="44" y="244"/>
                </a:cubicBezTo>
                <a:cubicBezTo>
                  <a:pt x="44" y="244"/>
                  <a:pt x="45" y="243"/>
                  <a:pt x="45" y="244"/>
                </a:cubicBezTo>
                <a:cubicBezTo>
                  <a:pt x="45" y="241"/>
                  <a:pt x="47" y="241"/>
                  <a:pt x="48" y="239"/>
                </a:cubicBezTo>
                <a:cubicBezTo>
                  <a:pt x="47" y="238"/>
                  <a:pt x="48" y="238"/>
                  <a:pt x="48" y="237"/>
                </a:cubicBezTo>
                <a:cubicBezTo>
                  <a:pt x="47" y="238"/>
                  <a:pt x="47" y="240"/>
                  <a:pt x="45" y="240"/>
                </a:cubicBezTo>
                <a:close/>
                <a:moveTo>
                  <a:pt x="820" y="180"/>
                </a:moveTo>
                <a:cubicBezTo>
                  <a:pt x="820" y="181"/>
                  <a:pt x="820" y="181"/>
                  <a:pt x="820" y="181"/>
                </a:cubicBezTo>
                <a:cubicBezTo>
                  <a:pt x="821" y="181"/>
                  <a:pt x="820" y="180"/>
                  <a:pt x="820" y="180"/>
                </a:cubicBezTo>
                <a:close/>
                <a:moveTo>
                  <a:pt x="866" y="171"/>
                </a:moveTo>
                <a:cubicBezTo>
                  <a:pt x="865" y="171"/>
                  <a:pt x="865" y="172"/>
                  <a:pt x="865" y="172"/>
                </a:cubicBezTo>
                <a:cubicBezTo>
                  <a:pt x="865" y="172"/>
                  <a:pt x="866" y="172"/>
                  <a:pt x="866" y="171"/>
                </a:cubicBezTo>
                <a:close/>
                <a:moveTo>
                  <a:pt x="867" y="170"/>
                </a:moveTo>
                <a:cubicBezTo>
                  <a:pt x="867" y="170"/>
                  <a:pt x="866" y="171"/>
                  <a:pt x="866" y="171"/>
                </a:cubicBezTo>
                <a:cubicBezTo>
                  <a:pt x="867" y="171"/>
                  <a:pt x="867" y="170"/>
                  <a:pt x="867" y="170"/>
                </a:cubicBezTo>
                <a:close/>
                <a:moveTo>
                  <a:pt x="861" y="164"/>
                </a:moveTo>
                <a:cubicBezTo>
                  <a:pt x="861" y="164"/>
                  <a:pt x="861" y="165"/>
                  <a:pt x="861" y="165"/>
                </a:cubicBezTo>
                <a:cubicBezTo>
                  <a:pt x="861" y="164"/>
                  <a:pt x="861" y="164"/>
                  <a:pt x="861" y="164"/>
                </a:cubicBezTo>
                <a:close/>
                <a:moveTo>
                  <a:pt x="868" y="162"/>
                </a:moveTo>
                <a:cubicBezTo>
                  <a:pt x="868" y="163"/>
                  <a:pt x="868" y="163"/>
                  <a:pt x="868" y="164"/>
                </a:cubicBezTo>
                <a:cubicBezTo>
                  <a:pt x="868" y="163"/>
                  <a:pt x="868" y="162"/>
                  <a:pt x="868" y="162"/>
                </a:cubicBezTo>
                <a:close/>
                <a:moveTo>
                  <a:pt x="837" y="147"/>
                </a:moveTo>
                <a:cubicBezTo>
                  <a:pt x="837" y="148"/>
                  <a:pt x="837" y="150"/>
                  <a:pt x="836" y="151"/>
                </a:cubicBezTo>
                <a:cubicBezTo>
                  <a:pt x="837" y="150"/>
                  <a:pt x="837" y="148"/>
                  <a:pt x="837" y="147"/>
                </a:cubicBezTo>
                <a:close/>
                <a:moveTo>
                  <a:pt x="852" y="150"/>
                </a:moveTo>
                <a:cubicBezTo>
                  <a:pt x="852" y="149"/>
                  <a:pt x="852" y="149"/>
                  <a:pt x="852" y="149"/>
                </a:cubicBezTo>
                <a:cubicBezTo>
                  <a:pt x="852" y="148"/>
                  <a:pt x="853" y="145"/>
                  <a:pt x="852" y="146"/>
                </a:cubicBezTo>
                <a:cubicBezTo>
                  <a:pt x="852" y="147"/>
                  <a:pt x="851" y="150"/>
                  <a:pt x="851" y="151"/>
                </a:cubicBezTo>
                <a:cubicBezTo>
                  <a:pt x="852" y="151"/>
                  <a:pt x="852" y="150"/>
                  <a:pt x="852" y="150"/>
                </a:cubicBezTo>
                <a:close/>
                <a:moveTo>
                  <a:pt x="857" y="134"/>
                </a:moveTo>
                <a:cubicBezTo>
                  <a:pt x="857" y="134"/>
                  <a:pt x="857" y="134"/>
                  <a:pt x="857" y="134"/>
                </a:cubicBezTo>
                <a:cubicBezTo>
                  <a:pt x="857" y="135"/>
                  <a:pt x="857" y="135"/>
                  <a:pt x="857" y="135"/>
                </a:cubicBezTo>
                <a:lnTo>
                  <a:pt x="857" y="134"/>
                </a:lnTo>
                <a:close/>
                <a:moveTo>
                  <a:pt x="855" y="121"/>
                </a:moveTo>
                <a:cubicBezTo>
                  <a:pt x="855" y="119"/>
                  <a:pt x="855" y="121"/>
                  <a:pt x="855" y="122"/>
                </a:cubicBezTo>
                <a:cubicBezTo>
                  <a:pt x="854" y="122"/>
                  <a:pt x="855" y="122"/>
                  <a:pt x="855" y="122"/>
                </a:cubicBezTo>
                <a:cubicBezTo>
                  <a:pt x="854" y="123"/>
                  <a:pt x="853" y="126"/>
                  <a:pt x="854" y="127"/>
                </a:cubicBezTo>
                <a:cubicBezTo>
                  <a:pt x="854" y="125"/>
                  <a:pt x="855" y="123"/>
                  <a:pt x="855" y="121"/>
                </a:cubicBezTo>
                <a:close/>
                <a:moveTo>
                  <a:pt x="861" y="127"/>
                </a:moveTo>
                <a:cubicBezTo>
                  <a:pt x="861" y="127"/>
                  <a:pt x="861" y="128"/>
                  <a:pt x="861" y="128"/>
                </a:cubicBezTo>
                <a:cubicBezTo>
                  <a:pt x="862" y="128"/>
                  <a:pt x="862" y="127"/>
                  <a:pt x="861" y="127"/>
                </a:cubicBezTo>
                <a:close/>
                <a:moveTo>
                  <a:pt x="843" y="120"/>
                </a:moveTo>
                <a:cubicBezTo>
                  <a:pt x="843" y="121"/>
                  <a:pt x="842" y="121"/>
                  <a:pt x="842" y="122"/>
                </a:cubicBezTo>
                <a:cubicBezTo>
                  <a:pt x="843" y="121"/>
                  <a:pt x="843" y="120"/>
                  <a:pt x="843" y="120"/>
                </a:cubicBezTo>
                <a:close/>
                <a:moveTo>
                  <a:pt x="859" y="124"/>
                </a:moveTo>
                <a:cubicBezTo>
                  <a:pt x="859" y="125"/>
                  <a:pt x="859" y="126"/>
                  <a:pt x="859" y="126"/>
                </a:cubicBezTo>
                <a:cubicBezTo>
                  <a:pt x="859" y="125"/>
                  <a:pt x="860" y="124"/>
                  <a:pt x="859" y="124"/>
                </a:cubicBezTo>
                <a:close/>
                <a:moveTo>
                  <a:pt x="862" y="124"/>
                </a:moveTo>
                <a:cubicBezTo>
                  <a:pt x="862" y="124"/>
                  <a:pt x="861" y="125"/>
                  <a:pt x="862" y="126"/>
                </a:cubicBezTo>
                <a:cubicBezTo>
                  <a:pt x="862" y="125"/>
                  <a:pt x="862" y="124"/>
                  <a:pt x="862" y="124"/>
                </a:cubicBezTo>
                <a:close/>
                <a:moveTo>
                  <a:pt x="839" y="118"/>
                </a:moveTo>
                <a:cubicBezTo>
                  <a:pt x="839" y="118"/>
                  <a:pt x="839" y="119"/>
                  <a:pt x="839" y="119"/>
                </a:cubicBezTo>
                <a:cubicBezTo>
                  <a:pt x="839" y="119"/>
                  <a:pt x="839" y="118"/>
                  <a:pt x="839" y="118"/>
                </a:cubicBezTo>
                <a:close/>
                <a:moveTo>
                  <a:pt x="844" y="116"/>
                </a:moveTo>
                <a:cubicBezTo>
                  <a:pt x="843" y="117"/>
                  <a:pt x="843" y="119"/>
                  <a:pt x="843" y="119"/>
                </a:cubicBezTo>
                <a:cubicBezTo>
                  <a:pt x="843" y="118"/>
                  <a:pt x="844" y="117"/>
                  <a:pt x="844" y="116"/>
                </a:cubicBezTo>
                <a:close/>
                <a:moveTo>
                  <a:pt x="862" y="120"/>
                </a:moveTo>
                <a:cubicBezTo>
                  <a:pt x="862" y="121"/>
                  <a:pt x="861" y="122"/>
                  <a:pt x="862" y="123"/>
                </a:cubicBezTo>
                <a:cubicBezTo>
                  <a:pt x="862" y="122"/>
                  <a:pt x="863" y="121"/>
                  <a:pt x="862" y="120"/>
                </a:cubicBezTo>
                <a:close/>
                <a:moveTo>
                  <a:pt x="855" y="118"/>
                </a:moveTo>
                <a:cubicBezTo>
                  <a:pt x="855" y="118"/>
                  <a:pt x="855" y="119"/>
                  <a:pt x="855" y="119"/>
                </a:cubicBezTo>
                <a:cubicBezTo>
                  <a:pt x="855" y="119"/>
                  <a:pt x="856" y="118"/>
                  <a:pt x="855" y="118"/>
                </a:cubicBezTo>
                <a:close/>
                <a:moveTo>
                  <a:pt x="858" y="117"/>
                </a:moveTo>
                <a:cubicBezTo>
                  <a:pt x="857" y="117"/>
                  <a:pt x="857" y="118"/>
                  <a:pt x="857" y="118"/>
                </a:cubicBezTo>
                <a:cubicBezTo>
                  <a:pt x="857" y="118"/>
                  <a:pt x="858" y="117"/>
                  <a:pt x="858" y="117"/>
                </a:cubicBezTo>
                <a:close/>
                <a:moveTo>
                  <a:pt x="860" y="116"/>
                </a:moveTo>
                <a:cubicBezTo>
                  <a:pt x="860" y="116"/>
                  <a:pt x="860" y="116"/>
                  <a:pt x="860" y="116"/>
                </a:cubicBezTo>
                <a:cubicBezTo>
                  <a:pt x="859" y="115"/>
                  <a:pt x="859" y="117"/>
                  <a:pt x="859" y="117"/>
                </a:cubicBezTo>
                <a:cubicBezTo>
                  <a:pt x="860" y="117"/>
                  <a:pt x="859" y="117"/>
                  <a:pt x="860" y="116"/>
                </a:cubicBezTo>
                <a:close/>
                <a:moveTo>
                  <a:pt x="849" y="110"/>
                </a:moveTo>
                <a:cubicBezTo>
                  <a:pt x="848" y="113"/>
                  <a:pt x="849" y="111"/>
                  <a:pt x="849" y="110"/>
                </a:cubicBezTo>
                <a:close/>
                <a:moveTo>
                  <a:pt x="845" y="105"/>
                </a:moveTo>
                <a:cubicBezTo>
                  <a:pt x="844" y="106"/>
                  <a:pt x="844" y="106"/>
                  <a:pt x="844" y="107"/>
                </a:cubicBezTo>
                <a:cubicBezTo>
                  <a:pt x="844" y="107"/>
                  <a:pt x="845" y="105"/>
                  <a:pt x="845" y="105"/>
                </a:cubicBezTo>
                <a:close/>
                <a:moveTo>
                  <a:pt x="844" y="105"/>
                </a:moveTo>
                <a:cubicBezTo>
                  <a:pt x="843" y="105"/>
                  <a:pt x="843" y="106"/>
                  <a:pt x="843" y="106"/>
                </a:cubicBezTo>
                <a:lnTo>
                  <a:pt x="844" y="105"/>
                </a:lnTo>
                <a:close/>
                <a:moveTo>
                  <a:pt x="836" y="101"/>
                </a:moveTo>
                <a:cubicBezTo>
                  <a:pt x="836" y="102"/>
                  <a:pt x="836" y="102"/>
                  <a:pt x="836" y="102"/>
                </a:cubicBezTo>
                <a:cubicBezTo>
                  <a:pt x="836" y="102"/>
                  <a:pt x="836" y="101"/>
                  <a:pt x="836" y="101"/>
                </a:cubicBezTo>
                <a:close/>
                <a:moveTo>
                  <a:pt x="838" y="98"/>
                </a:moveTo>
                <a:cubicBezTo>
                  <a:pt x="839" y="95"/>
                  <a:pt x="838" y="96"/>
                  <a:pt x="838" y="98"/>
                </a:cubicBezTo>
                <a:close/>
                <a:moveTo>
                  <a:pt x="828" y="135"/>
                </a:moveTo>
                <a:cubicBezTo>
                  <a:pt x="828" y="136"/>
                  <a:pt x="828" y="137"/>
                  <a:pt x="827" y="137"/>
                </a:cubicBezTo>
                <a:cubicBezTo>
                  <a:pt x="828" y="138"/>
                  <a:pt x="828" y="138"/>
                  <a:pt x="828" y="138"/>
                </a:cubicBezTo>
                <a:cubicBezTo>
                  <a:pt x="828" y="137"/>
                  <a:pt x="829" y="136"/>
                  <a:pt x="828" y="135"/>
                </a:cubicBezTo>
                <a:close/>
                <a:moveTo>
                  <a:pt x="846" y="121"/>
                </a:moveTo>
                <a:cubicBezTo>
                  <a:pt x="847" y="121"/>
                  <a:pt x="846" y="122"/>
                  <a:pt x="846" y="123"/>
                </a:cubicBezTo>
                <a:cubicBezTo>
                  <a:pt x="847" y="121"/>
                  <a:pt x="848" y="117"/>
                  <a:pt x="848" y="115"/>
                </a:cubicBezTo>
                <a:cubicBezTo>
                  <a:pt x="848" y="117"/>
                  <a:pt x="846" y="118"/>
                  <a:pt x="847" y="119"/>
                </a:cubicBezTo>
                <a:cubicBezTo>
                  <a:pt x="847" y="119"/>
                  <a:pt x="847" y="119"/>
                  <a:pt x="847" y="118"/>
                </a:cubicBezTo>
                <a:cubicBezTo>
                  <a:pt x="846" y="119"/>
                  <a:pt x="846" y="120"/>
                  <a:pt x="846" y="121"/>
                </a:cubicBezTo>
                <a:cubicBezTo>
                  <a:pt x="846" y="121"/>
                  <a:pt x="846" y="120"/>
                  <a:pt x="846" y="120"/>
                </a:cubicBezTo>
                <a:cubicBezTo>
                  <a:pt x="846" y="121"/>
                  <a:pt x="845" y="121"/>
                  <a:pt x="845" y="121"/>
                </a:cubicBezTo>
                <a:cubicBezTo>
                  <a:pt x="846" y="122"/>
                  <a:pt x="846" y="121"/>
                  <a:pt x="846" y="121"/>
                </a:cubicBezTo>
                <a:close/>
                <a:moveTo>
                  <a:pt x="860" y="122"/>
                </a:moveTo>
                <a:cubicBezTo>
                  <a:pt x="860" y="122"/>
                  <a:pt x="859" y="123"/>
                  <a:pt x="860" y="123"/>
                </a:cubicBezTo>
                <a:cubicBezTo>
                  <a:pt x="860" y="123"/>
                  <a:pt x="860" y="123"/>
                  <a:pt x="860" y="123"/>
                </a:cubicBezTo>
                <a:cubicBezTo>
                  <a:pt x="859" y="124"/>
                  <a:pt x="860" y="122"/>
                  <a:pt x="860" y="122"/>
                </a:cubicBezTo>
                <a:close/>
                <a:moveTo>
                  <a:pt x="861" y="115"/>
                </a:moveTo>
                <a:cubicBezTo>
                  <a:pt x="861" y="115"/>
                  <a:pt x="861" y="115"/>
                  <a:pt x="861" y="115"/>
                </a:cubicBezTo>
                <a:cubicBezTo>
                  <a:pt x="862" y="117"/>
                  <a:pt x="859" y="120"/>
                  <a:pt x="860" y="122"/>
                </a:cubicBezTo>
                <a:cubicBezTo>
                  <a:pt x="860" y="118"/>
                  <a:pt x="862" y="115"/>
                  <a:pt x="862" y="112"/>
                </a:cubicBezTo>
                <a:cubicBezTo>
                  <a:pt x="862" y="112"/>
                  <a:pt x="862" y="111"/>
                  <a:pt x="862" y="111"/>
                </a:cubicBezTo>
                <a:cubicBezTo>
                  <a:pt x="862" y="110"/>
                  <a:pt x="864" y="107"/>
                  <a:pt x="863" y="106"/>
                </a:cubicBezTo>
                <a:cubicBezTo>
                  <a:pt x="863" y="107"/>
                  <a:pt x="862" y="108"/>
                  <a:pt x="862" y="110"/>
                </a:cubicBezTo>
                <a:cubicBezTo>
                  <a:pt x="861" y="109"/>
                  <a:pt x="861" y="109"/>
                  <a:pt x="861" y="109"/>
                </a:cubicBezTo>
                <a:cubicBezTo>
                  <a:pt x="862" y="111"/>
                  <a:pt x="861" y="114"/>
                  <a:pt x="861" y="115"/>
                </a:cubicBezTo>
                <a:close/>
                <a:moveTo>
                  <a:pt x="842" y="104"/>
                </a:moveTo>
                <a:cubicBezTo>
                  <a:pt x="842" y="105"/>
                  <a:pt x="842" y="105"/>
                  <a:pt x="842" y="106"/>
                </a:cubicBezTo>
                <a:cubicBezTo>
                  <a:pt x="843" y="105"/>
                  <a:pt x="842" y="104"/>
                  <a:pt x="842" y="104"/>
                </a:cubicBezTo>
                <a:close/>
                <a:moveTo>
                  <a:pt x="707" y="252"/>
                </a:moveTo>
                <a:cubicBezTo>
                  <a:pt x="708" y="252"/>
                  <a:pt x="709" y="252"/>
                  <a:pt x="710" y="253"/>
                </a:cubicBezTo>
                <a:cubicBezTo>
                  <a:pt x="710" y="254"/>
                  <a:pt x="709" y="255"/>
                  <a:pt x="710" y="256"/>
                </a:cubicBezTo>
                <a:cubicBezTo>
                  <a:pt x="712" y="257"/>
                  <a:pt x="715" y="253"/>
                  <a:pt x="715" y="256"/>
                </a:cubicBezTo>
                <a:cubicBezTo>
                  <a:pt x="717" y="258"/>
                  <a:pt x="720" y="259"/>
                  <a:pt x="723" y="259"/>
                </a:cubicBezTo>
                <a:cubicBezTo>
                  <a:pt x="725" y="260"/>
                  <a:pt x="726" y="261"/>
                  <a:pt x="728" y="262"/>
                </a:cubicBezTo>
                <a:cubicBezTo>
                  <a:pt x="730" y="262"/>
                  <a:pt x="733" y="262"/>
                  <a:pt x="734" y="263"/>
                </a:cubicBezTo>
                <a:cubicBezTo>
                  <a:pt x="736" y="263"/>
                  <a:pt x="737" y="264"/>
                  <a:pt x="739" y="265"/>
                </a:cubicBezTo>
                <a:cubicBezTo>
                  <a:pt x="744" y="267"/>
                  <a:pt x="749" y="267"/>
                  <a:pt x="753" y="269"/>
                </a:cubicBezTo>
                <a:cubicBezTo>
                  <a:pt x="756" y="269"/>
                  <a:pt x="760" y="271"/>
                  <a:pt x="762" y="272"/>
                </a:cubicBezTo>
                <a:cubicBezTo>
                  <a:pt x="765" y="272"/>
                  <a:pt x="768" y="274"/>
                  <a:pt x="771" y="275"/>
                </a:cubicBezTo>
                <a:cubicBezTo>
                  <a:pt x="772" y="275"/>
                  <a:pt x="774" y="275"/>
                  <a:pt x="776" y="276"/>
                </a:cubicBezTo>
                <a:cubicBezTo>
                  <a:pt x="776" y="276"/>
                  <a:pt x="777" y="276"/>
                  <a:pt x="777" y="276"/>
                </a:cubicBezTo>
                <a:cubicBezTo>
                  <a:pt x="779" y="277"/>
                  <a:pt x="781" y="277"/>
                  <a:pt x="782" y="277"/>
                </a:cubicBezTo>
                <a:cubicBezTo>
                  <a:pt x="784" y="278"/>
                  <a:pt x="785" y="279"/>
                  <a:pt x="787" y="279"/>
                </a:cubicBezTo>
                <a:cubicBezTo>
                  <a:pt x="789" y="280"/>
                  <a:pt x="792" y="281"/>
                  <a:pt x="795" y="281"/>
                </a:cubicBezTo>
                <a:cubicBezTo>
                  <a:pt x="796" y="282"/>
                  <a:pt x="798" y="282"/>
                  <a:pt x="799" y="282"/>
                </a:cubicBezTo>
                <a:cubicBezTo>
                  <a:pt x="800" y="283"/>
                  <a:pt x="800" y="283"/>
                  <a:pt x="801" y="283"/>
                </a:cubicBezTo>
                <a:cubicBezTo>
                  <a:pt x="802" y="283"/>
                  <a:pt x="802" y="283"/>
                  <a:pt x="802" y="283"/>
                </a:cubicBezTo>
                <a:cubicBezTo>
                  <a:pt x="803" y="284"/>
                  <a:pt x="803" y="284"/>
                  <a:pt x="803" y="284"/>
                </a:cubicBezTo>
                <a:cubicBezTo>
                  <a:pt x="803" y="284"/>
                  <a:pt x="803" y="284"/>
                  <a:pt x="803" y="284"/>
                </a:cubicBezTo>
                <a:cubicBezTo>
                  <a:pt x="803" y="284"/>
                  <a:pt x="803" y="284"/>
                  <a:pt x="803" y="284"/>
                </a:cubicBezTo>
                <a:cubicBezTo>
                  <a:pt x="804" y="285"/>
                  <a:pt x="805" y="284"/>
                  <a:pt x="806" y="285"/>
                </a:cubicBezTo>
                <a:cubicBezTo>
                  <a:pt x="807" y="285"/>
                  <a:pt x="808" y="286"/>
                  <a:pt x="809" y="287"/>
                </a:cubicBezTo>
                <a:cubicBezTo>
                  <a:pt x="810" y="286"/>
                  <a:pt x="811" y="287"/>
                  <a:pt x="812" y="288"/>
                </a:cubicBezTo>
                <a:cubicBezTo>
                  <a:pt x="813" y="288"/>
                  <a:pt x="813" y="288"/>
                  <a:pt x="813" y="288"/>
                </a:cubicBezTo>
                <a:cubicBezTo>
                  <a:pt x="813" y="288"/>
                  <a:pt x="813" y="287"/>
                  <a:pt x="813" y="287"/>
                </a:cubicBezTo>
                <a:cubicBezTo>
                  <a:pt x="813" y="287"/>
                  <a:pt x="813" y="287"/>
                  <a:pt x="813" y="286"/>
                </a:cubicBezTo>
                <a:cubicBezTo>
                  <a:pt x="813" y="286"/>
                  <a:pt x="813" y="286"/>
                  <a:pt x="813" y="286"/>
                </a:cubicBezTo>
                <a:cubicBezTo>
                  <a:pt x="813" y="285"/>
                  <a:pt x="813" y="285"/>
                  <a:pt x="813" y="284"/>
                </a:cubicBezTo>
                <a:cubicBezTo>
                  <a:pt x="813" y="282"/>
                  <a:pt x="813" y="282"/>
                  <a:pt x="813" y="282"/>
                </a:cubicBezTo>
                <a:cubicBezTo>
                  <a:pt x="813" y="282"/>
                  <a:pt x="812" y="281"/>
                  <a:pt x="812" y="280"/>
                </a:cubicBezTo>
                <a:cubicBezTo>
                  <a:pt x="812" y="280"/>
                  <a:pt x="813" y="280"/>
                  <a:pt x="813" y="279"/>
                </a:cubicBezTo>
                <a:cubicBezTo>
                  <a:pt x="813" y="279"/>
                  <a:pt x="812" y="279"/>
                  <a:pt x="812" y="279"/>
                </a:cubicBezTo>
                <a:cubicBezTo>
                  <a:pt x="812" y="278"/>
                  <a:pt x="812" y="278"/>
                  <a:pt x="812" y="278"/>
                </a:cubicBezTo>
                <a:cubicBezTo>
                  <a:pt x="812" y="277"/>
                  <a:pt x="812" y="277"/>
                  <a:pt x="812" y="277"/>
                </a:cubicBezTo>
                <a:cubicBezTo>
                  <a:pt x="812" y="276"/>
                  <a:pt x="812" y="276"/>
                  <a:pt x="812" y="275"/>
                </a:cubicBezTo>
                <a:cubicBezTo>
                  <a:pt x="813" y="270"/>
                  <a:pt x="813" y="265"/>
                  <a:pt x="813" y="259"/>
                </a:cubicBezTo>
                <a:cubicBezTo>
                  <a:pt x="813" y="254"/>
                  <a:pt x="813" y="250"/>
                  <a:pt x="813" y="245"/>
                </a:cubicBezTo>
                <a:cubicBezTo>
                  <a:pt x="815" y="226"/>
                  <a:pt x="815" y="226"/>
                  <a:pt x="815" y="226"/>
                </a:cubicBezTo>
                <a:cubicBezTo>
                  <a:pt x="815" y="219"/>
                  <a:pt x="816" y="212"/>
                  <a:pt x="817" y="206"/>
                </a:cubicBezTo>
                <a:cubicBezTo>
                  <a:pt x="817" y="206"/>
                  <a:pt x="818" y="205"/>
                  <a:pt x="818" y="205"/>
                </a:cubicBezTo>
                <a:cubicBezTo>
                  <a:pt x="818" y="204"/>
                  <a:pt x="817" y="204"/>
                  <a:pt x="818" y="204"/>
                </a:cubicBezTo>
                <a:cubicBezTo>
                  <a:pt x="818" y="203"/>
                  <a:pt x="818" y="203"/>
                  <a:pt x="818" y="203"/>
                </a:cubicBezTo>
                <a:cubicBezTo>
                  <a:pt x="819" y="197"/>
                  <a:pt x="820" y="192"/>
                  <a:pt x="822" y="186"/>
                </a:cubicBezTo>
                <a:cubicBezTo>
                  <a:pt x="822" y="185"/>
                  <a:pt x="822" y="186"/>
                  <a:pt x="822" y="186"/>
                </a:cubicBezTo>
                <a:cubicBezTo>
                  <a:pt x="823" y="183"/>
                  <a:pt x="824" y="178"/>
                  <a:pt x="825" y="175"/>
                </a:cubicBezTo>
                <a:cubicBezTo>
                  <a:pt x="825" y="173"/>
                  <a:pt x="825" y="171"/>
                  <a:pt x="826" y="170"/>
                </a:cubicBezTo>
                <a:cubicBezTo>
                  <a:pt x="826" y="169"/>
                  <a:pt x="825" y="169"/>
                  <a:pt x="825" y="169"/>
                </a:cubicBezTo>
                <a:cubicBezTo>
                  <a:pt x="826" y="169"/>
                  <a:pt x="826" y="169"/>
                  <a:pt x="826" y="169"/>
                </a:cubicBezTo>
                <a:cubicBezTo>
                  <a:pt x="826" y="167"/>
                  <a:pt x="826" y="167"/>
                  <a:pt x="826" y="167"/>
                </a:cubicBezTo>
                <a:cubicBezTo>
                  <a:pt x="827" y="164"/>
                  <a:pt x="828" y="160"/>
                  <a:pt x="829" y="156"/>
                </a:cubicBezTo>
                <a:cubicBezTo>
                  <a:pt x="829" y="155"/>
                  <a:pt x="829" y="155"/>
                  <a:pt x="829" y="154"/>
                </a:cubicBezTo>
                <a:cubicBezTo>
                  <a:pt x="830" y="154"/>
                  <a:pt x="830" y="154"/>
                  <a:pt x="829" y="153"/>
                </a:cubicBezTo>
                <a:cubicBezTo>
                  <a:pt x="829" y="153"/>
                  <a:pt x="830" y="151"/>
                  <a:pt x="830" y="152"/>
                </a:cubicBezTo>
                <a:cubicBezTo>
                  <a:pt x="830" y="151"/>
                  <a:pt x="830" y="152"/>
                  <a:pt x="830" y="152"/>
                </a:cubicBezTo>
                <a:cubicBezTo>
                  <a:pt x="831" y="151"/>
                  <a:pt x="831" y="149"/>
                  <a:pt x="831" y="147"/>
                </a:cubicBezTo>
                <a:cubicBezTo>
                  <a:pt x="831" y="146"/>
                  <a:pt x="832" y="144"/>
                  <a:pt x="833" y="142"/>
                </a:cubicBezTo>
                <a:cubicBezTo>
                  <a:pt x="833" y="144"/>
                  <a:pt x="833" y="146"/>
                  <a:pt x="835" y="147"/>
                </a:cubicBezTo>
                <a:cubicBezTo>
                  <a:pt x="836" y="145"/>
                  <a:pt x="836" y="141"/>
                  <a:pt x="837" y="140"/>
                </a:cubicBezTo>
                <a:cubicBezTo>
                  <a:pt x="838" y="135"/>
                  <a:pt x="839" y="130"/>
                  <a:pt x="840" y="125"/>
                </a:cubicBezTo>
                <a:cubicBezTo>
                  <a:pt x="840" y="124"/>
                  <a:pt x="840" y="124"/>
                  <a:pt x="840" y="124"/>
                </a:cubicBezTo>
                <a:cubicBezTo>
                  <a:pt x="842" y="119"/>
                  <a:pt x="842" y="114"/>
                  <a:pt x="844" y="108"/>
                </a:cubicBezTo>
                <a:cubicBezTo>
                  <a:pt x="842" y="119"/>
                  <a:pt x="839" y="128"/>
                  <a:pt x="838" y="138"/>
                </a:cubicBezTo>
                <a:cubicBezTo>
                  <a:pt x="837" y="140"/>
                  <a:pt x="836" y="146"/>
                  <a:pt x="835" y="150"/>
                </a:cubicBezTo>
                <a:cubicBezTo>
                  <a:pt x="835" y="152"/>
                  <a:pt x="836" y="153"/>
                  <a:pt x="838" y="152"/>
                </a:cubicBezTo>
                <a:cubicBezTo>
                  <a:pt x="840" y="150"/>
                  <a:pt x="839" y="147"/>
                  <a:pt x="840" y="145"/>
                </a:cubicBezTo>
                <a:cubicBezTo>
                  <a:pt x="841" y="145"/>
                  <a:pt x="841" y="144"/>
                  <a:pt x="842" y="145"/>
                </a:cubicBezTo>
                <a:cubicBezTo>
                  <a:pt x="842" y="150"/>
                  <a:pt x="840" y="156"/>
                  <a:pt x="840" y="160"/>
                </a:cubicBezTo>
                <a:cubicBezTo>
                  <a:pt x="840" y="161"/>
                  <a:pt x="840" y="162"/>
                  <a:pt x="840" y="163"/>
                </a:cubicBezTo>
                <a:cubicBezTo>
                  <a:pt x="840" y="163"/>
                  <a:pt x="840" y="164"/>
                  <a:pt x="841" y="164"/>
                </a:cubicBezTo>
                <a:cubicBezTo>
                  <a:pt x="841" y="164"/>
                  <a:pt x="841" y="164"/>
                  <a:pt x="842" y="164"/>
                </a:cubicBezTo>
                <a:cubicBezTo>
                  <a:pt x="842" y="159"/>
                  <a:pt x="846" y="156"/>
                  <a:pt x="846" y="151"/>
                </a:cubicBezTo>
                <a:cubicBezTo>
                  <a:pt x="847" y="150"/>
                  <a:pt x="848" y="149"/>
                  <a:pt x="849" y="149"/>
                </a:cubicBezTo>
                <a:cubicBezTo>
                  <a:pt x="849" y="147"/>
                  <a:pt x="850" y="145"/>
                  <a:pt x="850" y="143"/>
                </a:cubicBezTo>
                <a:cubicBezTo>
                  <a:pt x="850" y="142"/>
                  <a:pt x="850" y="142"/>
                  <a:pt x="850" y="142"/>
                </a:cubicBezTo>
                <a:cubicBezTo>
                  <a:pt x="851" y="137"/>
                  <a:pt x="851" y="133"/>
                  <a:pt x="853" y="129"/>
                </a:cubicBezTo>
                <a:cubicBezTo>
                  <a:pt x="853" y="133"/>
                  <a:pt x="852" y="136"/>
                  <a:pt x="851" y="140"/>
                </a:cubicBezTo>
                <a:cubicBezTo>
                  <a:pt x="851" y="140"/>
                  <a:pt x="852" y="141"/>
                  <a:pt x="852" y="141"/>
                </a:cubicBezTo>
                <a:cubicBezTo>
                  <a:pt x="851" y="144"/>
                  <a:pt x="850" y="149"/>
                  <a:pt x="849" y="152"/>
                </a:cubicBezTo>
                <a:cubicBezTo>
                  <a:pt x="850" y="153"/>
                  <a:pt x="851" y="153"/>
                  <a:pt x="851" y="152"/>
                </a:cubicBezTo>
                <a:cubicBezTo>
                  <a:pt x="851" y="152"/>
                  <a:pt x="851" y="153"/>
                  <a:pt x="851" y="153"/>
                </a:cubicBezTo>
                <a:cubicBezTo>
                  <a:pt x="851" y="153"/>
                  <a:pt x="851" y="153"/>
                  <a:pt x="852" y="153"/>
                </a:cubicBezTo>
                <a:cubicBezTo>
                  <a:pt x="851" y="155"/>
                  <a:pt x="851" y="155"/>
                  <a:pt x="851" y="157"/>
                </a:cubicBezTo>
                <a:cubicBezTo>
                  <a:pt x="851" y="158"/>
                  <a:pt x="851" y="158"/>
                  <a:pt x="852" y="158"/>
                </a:cubicBezTo>
                <a:cubicBezTo>
                  <a:pt x="852" y="156"/>
                  <a:pt x="853" y="155"/>
                  <a:pt x="853" y="153"/>
                </a:cubicBezTo>
                <a:cubicBezTo>
                  <a:pt x="853" y="152"/>
                  <a:pt x="853" y="151"/>
                  <a:pt x="853" y="151"/>
                </a:cubicBezTo>
                <a:cubicBezTo>
                  <a:pt x="853" y="150"/>
                  <a:pt x="853" y="150"/>
                  <a:pt x="854" y="150"/>
                </a:cubicBezTo>
                <a:cubicBezTo>
                  <a:pt x="854" y="149"/>
                  <a:pt x="853" y="149"/>
                  <a:pt x="853" y="148"/>
                </a:cubicBezTo>
                <a:cubicBezTo>
                  <a:pt x="853" y="148"/>
                  <a:pt x="854" y="148"/>
                  <a:pt x="854" y="147"/>
                </a:cubicBezTo>
                <a:cubicBezTo>
                  <a:pt x="855" y="145"/>
                  <a:pt x="854" y="143"/>
                  <a:pt x="855" y="141"/>
                </a:cubicBezTo>
                <a:cubicBezTo>
                  <a:pt x="855" y="140"/>
                  <a:pt x="856" y="139"/>
                  <a:pt x="857" y="137"/>
                </a:cubicBezTo>
                <a:cubicBezTo>
                  <a:pt x="857" y="138"/>
                  <a:pt x="856" y="139"/>
                  <a:pt x="856" y="140"/>
                </a:cubicBezTo>
                <a:cubicBezTo>
                  <a:pt x="855" y="144"/>
                  <a:pt x="856" y="148"/>
                  <a:pt x="855" y="151"/>
                </a:cubicBezTo>
                <a:cubicBezTo>
                  <a:pt x="856" y="152"/>
                  <a:pt x="856" y="151"/>
                  <a:pt x="857" y="151"/>
                </a:cubicBezTo>
                <a:cubicBezTo>
                  <a:pt x="857" y="150"/>
                  <a:pt x="857" y="149"/>
                  <a:pt x="857" y="148"/>
                </a:cubicBezTo>
                <a:cubicBezTo>
                  <a:pt x="857" y="148"/>
                  <a:pt x="857" y="149"/>
                  <a:pt x="857" y="148"/>
                </a:cubicBezTo>
                <a:cubicBezTo>
                  <a:pt x="857" y="146"/>
                  <a:pt x="857" y="144"/>
                  <a:pt x="858" y="141"/>
                </a:cubicBezTo>
                <a:cubicBezTo>
                  <a:pt x="858" y="141"/>
                  <a:pt x="858" y="140"/>
                  <a:pt x="859" y="141"/>
                </a:cubicBezTo>
                <a:cubicBezTo>
                  <a:pt x="859" y="140"/>
                  <a:pt x="859" y="140"/>
                  <a:pt x="860" y="140"/>
                </a:cubicBezTo>
                <a:cubicBezTo>
                  <a:pt x="860" y="139"/>
                  <a:pt x="859" y="140"/>
                  <a:pt x="859" y="140"/>
                </a:cubicBezTo>
                <a:cubicBezTo>
                  <a:pt x="860" y="139"/>
                  <a:pt x="859" y="138"/>
                  <a:pt x="860" y="138"/>
                </a:cubicBezTo>
                <a:cubicBezTo>
                  <a:pt x="860" y="134"/>
                  <a:pt x="861" y="132"/>
                  <a:pt x="861" y="128"/>
                </a:cubicBezTo>
                <a:cubicBezTo>
                  <a:pt x="861" y="131"/>
                  <a:pt x="861" y="134"/>
                  <a:pt x="860" y="137"/>
                </a:cubicBezTo>
                <a:cubicBezTo>
                  <a:pt x="860" y="138"/>
                  <a:pt x="861" y="137"/>
                  <a:pt x="861" y="138"/>
                </a:cubicBezTo>
                <a:cubicBezTo>
                  <a:pt x="861" y="139"/>
                  <a:pt x="860" y="139"/>
                  <a:pt x="860" y="140"/>
                </a:cubicBezTo>
                <a:cubicBezTo>
                  <a:pt x="860" y="141"/>
                  <a:pt x="860" y="142"/>
                  <a:pt x="860" y="143"/>
                </a:cubicBezTo>
                <a:cubicBezTo>
                  <a:pt x="860" y="144"/>
                  <a:pt x="859" y="145"/>
                  <a:pt x="859" y="146"/>
                </a:cubicBezTo>
                <a:cubicBezTo>
                  <a:pt x="860" y="147"/>
                  <a:pt x="860" y="148"/>
                  <a:pt x="860" y="149"/>
                </a:cubicBezTo>
                <a:cubicBezTo>
                  <a:pt x="860" y="150"/>
                  <a:pt x="860" y="149"/>
                  <a:pt x="860" y="150"/>
                </a:cubicBezTo>
                <a:cubicBezTo>
                  <a:pt x="861" y="151"/>
                  <a:pt x="861" y="150"/>
                  <a:pt x="862" y="150"/>
                </a:cubicBezTo>
                <a:cubicBezTo>
                  <a:pt x="862" y="151"/>
                  <a:pt x="861" y="150"/>
                  <a:pt x="861" y="151"/>
                </a:cubicBezTo>
                <a:cubicBezTo>
                  <a:pt x="861" y="151"/>
                  <a:pt x="861" y="152"/>
                  <a:pt x="862" y="152"/>
                </a:cubicBezTo>
                <a:cubicBezTo>
                  <a:pt x="861" y="154"/>
                  <a:pt x="861" y="155"/>
                  <a:pt x="861" y="157"/>
                </a:cubicBezTo>
                <a:cubicBezTo>
                  <a:pt x="861" y="157"/>
                  <a:pt x="861" y="156"/>
                  <a:pt x="861" y="157"/>
                </a:cubicBezTo>
                <a:cubicBezTo>
                  <a:pt x="861" y="157"/>
                  <a:pt x="861" y="160"/>
                  <a:pt x="861" y="160"/>
                </a:cubicBezTo>
                <a:cubicBezTo>
                  <a:pt x="861" y="162"/>
                  <a:pt x="861" y="163"/>
                  <a:pt x="860" y="165"/>
                </a:cubicBezTo>
                <a:cubicBezTo>
                  <a:pt x="860" y="166"/>
                  <a:pt x="861" y="165"/>
                  <a:pt x="861" y="166"/>
                </a:cubicBezTo>
                <a:cubicBezTo>
                  <a:pt x="861" y="167"/>
                  <a:pt x="861" y="168"/>
                  <a:pt x="860" y="169"/>
                </a:cubicBezTo>
                <a:cubicBezTo>
                  <a:pt x="861" y="170"/>
                  <a:pt x="861" y="172"/>
                  <a:pt x="860" y="173"/>
                </a:cubicBezTo>
                <a:cubicBezTo>
                  <a:pt x="861" y="173"/>
                  <a:pt x="861" y="172"/>
                  <a:pt x="862" y="172"/>
                </a:cubicBezTo>
                <a:cubicBezTo>
                  <a:pt x="862" y="172"/>
                  <a:pt x="861" y="173"/>
                  <a:pt x="861" y="174"/>
                </a:cubicBezTo>
                <a:cubicBezTo>
                  <a:pt x="861" y="178"/>
                  <a:pt x="862" y="181"/>
                  <a:pt x="861" y="186"/>
                </a:cubicBezTo>
                <a:cubicBezTo>
                  <a:pt x="861" y="187"/>
                  <a:pt x="862" y="187"/>
                  <a:pt x="861" y="188"/>
                </a:cubicBezTo>
                <a:cubicBezTo>
                  <a:pt x="861" y="188"/>
                  <a:pt x="862" y="188"/>
                  <a:pt x="862" y="188"/>
                </a:cubicBezTo>
                <a:cubicBezTo>
                  <a:pt x="862" y="190"/>
                  <a:pt x="860" y="196"/>
                  <a:pt x="862" y="198"/>
                </a:cubicBezTo>
                <a:cubicBezTo>
                  <a:pt x="861" y="198"/>
                  <a:pt x="861" y="197"/>
                  <a:pt x="861" y="198"/>
                </a:cubicBezTo>
                <a:cubicBezTo>
                  <a:pt x="861" y="199"/>
                  <a:pt x="860" y="200"/>
                  <a:pt x="861" y="201"/>
                </a:cubicBezTo>
                <a:cubicBezTo>
                  <a:pt x="861" y="204"/>
                  <a:pt x="860" y="206"/>
                  <a:pt x="861" y="208"/>
                </a:cubicBezTo>
                <a:cubicBezTo>
                  <a:pt x="860" y="209"/>
                  <a:pt x="860" y="210"/>
                  <a:pt x="860" y="210"/>
                </a:cubicBezTo>
                <a:cubicBezTo>
                  <a:pt x="860" y="211"/>
                  <a:pt x="860" y="213"/>
                  <a:pt x="860" y="214"/>
                </a:cubicBezTo>
                <a:cubicBezTo>
                  <a:pt x="859" y="231"/>
                  <a:pt x="857" y="248"/>
                  <a:pt x="857" y="264"/>
                </a:cubicBezTo>
                <a:cubicBezTo>
                  <a:pt x="856" y="268"/>
                  <a:pt x="857" y="273"/>
                  <a:pt x="857" y="277"/>
                </a:cubicBezTo>
                <a:cubicBezTo>
                  <a:pt x="857" y="277"/>
                  <a:pt x="857" y="277"/>
                  <a:pt x="857" y="278"/>
                </a:cubicBezTo>
                <a:cubicBezTo>
                  <a:pt x="857" y="279"/>
                  <a:pt x="857" y="279"/>
                  <a:pt x="857" y="279"/>
                </a:cubicBezTo>
                <a:cubicBezTo>
                  <a:pt x="857" y="280"/>
                  <a:pt x="857" y="281"/>
                  <a:pt x="857" y="282"/>
                </a:cubicBezTo>
                <a:cubicBezTo>
                  <a:pt x="857" y="291"/>
                  <a:pt x="857" y="302"/>
                  <a:pt x="859" y="311"/>
                </a:cubicBezTo>
                <a:cubicBezTo>
                  <a:pt x="858" y="317"/>
                  <a:pt x="860" y="324"/>
                  <a:pt x="860" y="331"/>
                </a:cubicBezTo>
                <a:cubicBezTo>
                  <a:pt x="860" y="334"/>
                  <a:pt x="860" y="336"/>
                  <a:pt x="860" y="339"/>
                </a:cubicBezTo>
                <a:cubicBezTo>
                  <a:pt x="861" y="340"/>
                  <a:pt x="861" y="342"/>
                  <a:pt x="861" y="343"/>
                </a:cubicBezTo>
                <a:cubicBezTo>
                  <a:pt x="861" y="345"/>
                  <a:pt x="861" y="347"/>
                  <a:pt x="861" y="349"/>
                </a:cubicBezTo>
                <a:cubicBezTo>
                  <a:pt x="861" y="350"/>
                  <a:pt x="861" y="350"/>
                  <a:pt x="861" y="350"/>
                </a:cubicBezTo>
                <a:cubicBezTo>
                  <a:pt x="861" y="351"/>
                  <a:pt x="861" y="351"/>
                  <a:pt x="861" y="351"/>
                </a:cubicBezTo>
                <a:cubicBezTo>
                  <a:pt x="861" y="351"/>
                  <a:pt x="861" y="351"/>
                  <a:pt x="861" y="351"/>
                </a:cubicBezTo>
                <a:cubicBezTo>
                  <a:pt x="861" y="351"/>
                  <a:pt x="860" y="350"/>
                  <a:pt x="860" y="350"/>
                </a:cubicBezTo>
                <a:cubicBezTo>
                  <a:pt x="859" y="350"/>
                  <a:pt x="858" y="350"/>
                  <a:pt x="857" y="349"/>
                </a:cubicBezTo>
                <a:cubicBezTo>
                  <a:pt x="854" y="349"/>
                  <a:pt x="853" y="349"/>
                  <a:pt x="851" y="348"/>
                </a:cubicBezTo>
                <a:cubicBezTo>
                  <a:pt x="843" y="346"/>
                  <a:pt x="834" y="342"/>
                  <a:pt x="826" y="340"/>
                </a:cubicBezTo>
                <a:cubicBezTo>
                  <a:pt x="824" y="340"/>
                  <a:pt x="821" y="338"/>
                  <a:pt x="819" y="338"/>
                </a:cubicBezTo>
                <a:cubicBezTo>
                  <a:pt x="818" y="338"/>
                  <a:pt x="817" y="338"/>
                  <a:pt x="816" y="337"/>
                </a:cubicBezTo>
                <a:cubicBezTo>
                  <a:pt x="812" y="336"/>
                  <a:pt x="807" y="334"/>
                  <a:pt x="803" y="334"/>
                </a:cubicBezTo>
                <a:cubicBezTo>
                  <a:pt x="801" y="333"/>
                  <a:pt x="799" y="332"/>
                  <a:pt x="797" y="331"/>
                </a:cubicBezTo>
                <a:cubicBezTo>
                  <a:pt x="794" y="331"/>
                  <a:pt x="792" y="330"/>
                  <a:pt x="790" y="330"/>
                </a:cubicBezTo>
                <a:cubicBezTo>
                  <a:pt x="789" y="329"/>
                  <a:pt x="788" y="329"/>
                  <a:pt x="788" y="329"/>
                </a:cubicBezTo>
                <a:cubicBezTo>
                  <a:pt x="787" y="329"/>
                  <a:pt x="787" y="329"/>
                  <a:pt x="786" y="328"/>
                </a:cubicBezTo>
                <a:cubicBezTo>
                  <a:pt x="783" y="328"/>
                  <a:pt x="779" y="327"/>
                  <a:pt x="776" y="325"/>
                </a:cubicBezTo>
                <a:cubicBezTo>
                  <a:pt x="775" y="325"/>
                  <a:pt x="775" y="325"/>
                  <a:pt x="775" y="326"/>
                </a:cubicBezTo>
                <a:cubicBezTo>
                  <a:pt x="773" y="324"/>
                  <a:pt x="770" y="325"/>
                  <a:pt x="768" y="324"/>
                </a:cubicBezTo>
                <a:cubicBezTo>
                  <a:pt x="767" y="324"/>
                  <a:pt x="767" y="324"/>
                  <a:pt x="767" y="324"/>
                </a:cubicBezTo>
                <a:cubicBezTo>
                  <a:pt x="766" y="323"/>
                  <a:pt x="765" y="323"/>
                  <a:pt x="763" y="323"/>
                </a:cubicBezTo>
                <a:cubicBezTo>
                  <a:pt x="759" y="321"/>
                  <a:pt x="755" y="321"/>
                  <a:pt x="751" y="319"/>
                </a:cubicBezTo>
                <a:cubicBezTo>
                  <a:pt x="749" y="320"/>
                  <a:pt x="746" y="319"/>
                  <a:pt x="744" y="318"/>
                </a:cubicBezTo>
                <a:cubicBezTo>
                  <a:pt x="743" y="318"/>
                  <a:pt x="743" y="319"/>
                  <a:pt x="742" y="318"/>
                </a:cubicBezTo>
                <a:cubicBezTo>
                  <a:pt x="741" y="318"/>
                  <a:pt x="741" y="318"/>
                  <a:pt x="741" y="318"/>
                </a:cubicBezTo>
                <a:cubicBezTo>
                  <a:pt x="740" y="318"/>
                  <a:pt x="740" y="318"/>
                  <a:pt x="739" y="318"/>
                </a:cubicBezTo>
                <a:cubicBezTo>
                  <a:pt x="738" y="317"/>
                  <a:pt x="738" y="317"/>
                  <a:pt x="737" y="316"/>
                </a:cubicBezTo>
                <a:cubicBezTo>
                  <a:pt x="736" y="316"/>
                  <a:pt x="736" y="317"/>
                  <a:pt x="735" y="316"/>
                </a:cubicBezTo>
                <a:cubicBezTo>
                  <a:pt x="734" y="316"/>
                  <a:pt x="733" y="315"/>
                  <a:pt x="733" y="315"/>
                </a:cubicBezTo>
                <a:cubicBezTo>
                  <a:pt x="731" y="315"/>
                  <a:pt x="729" y="316"/>
                  <a:pt x="727" y="314"/>
                </a:cubicBezTo>
                <a:cubicBezTo>
                  <a:pt x="725" y="314"/>
                  <a:pt x="724" y="313"/>
                  <a:pt x="722" y="313"/>
                </a:cubicBezTo>
                <a:cubicBezTo>
                  <a:pt x="721" y="313"/>
                  <a:pt x="720" y="313"/>
                  <a:pt x="719" y="313"/>
                </a:cubicBezTo>
                <a:cubicBezTo>
                  <a:pt x="718" y="313"/>
                  <a:pt x="718" y="313"/>
                  <a:pt x="717" y="313"/>
                </a:cubicBezTo>
                <a:cubicBezTo>
                  <a:pt x="715" y="312"/>
                  <a:pt x="713" y="313"/>
                  <a:pt x="711" y="311"/>
                </a:cubicBezTo>
                <a:cubicBezTo>
                  <a:pt x="708" y="312"/>
                  <a:pt x="703" y="309"/>
                  <a:pt x="701" y="311"/>
                </a:cubicBezTo>
                <a:cubicBezTo>
                  <a:pt x="701" y="312"/>
                  <a:pt x="700" y="313"/>
                  <a:pt x="699" y="313"/>
                </a:cubicBezTo>
                <a:cubicBezTo>
                  <a:pt x="698" y="313"/>
                  <a:pt x="698" y="312"/>
                  <a:pt x="697" y="311"/>
                </a:cubicBezTo>
                <a:cubicBezTo>
                  <a:pt x="696" y="311"/>
                  <a:pt x="693" y="310"/>
                  <a:pt x="692" y="310"/>
                </a:cubicBezTo>
                <a:cubicBezTo>
                  <a:pt x="691" y="310"/>
                  <a:pt x="691" y="311"/>
                  <a:pt x="690" y="311"/>
                </a:cubicBezTo>
                <a:cubicBezTo>
                  <a:pt x="689" y="311"/>
                  <a:pt x="688" y="309"/>
                  <a:pt x="687" y="309"/>
                </a:cubicBezTo>
                <a:cubicBezTo>
                  <a:pt x="686" y="309"/>
                  <a:pt x="685" y="310"/>
                  <a:pt x="684" y="310"/>
                </a:cubicBezTo>
                <a:cubicBezTo>
                  <a:pt x="683" y="309"/>
                  <a:pt x="682" y="308"/>
                  <a:pt x="682" y="307"/>
                </a:cubicBezTo>
                <a:cubicBezTo>
                  <a:pt x="682" y="307"/>
                  <a:pt x="682" y="307"/>
                  <a:pt x="681" y="307"/>
                </a:cubicBezTo>
                <a:cubicBezTo>
                  <a:pt x="680" y="305"/>
                  <a:pt x="677" y="304"/>
                  <a:pt x="674" y="304"/>
                </a:cubicBezTo>
                <a:cubicBezTo>
                  <a:pt x="674" y="303"/>
                  <a:pt x="673" y="303"/>
                  <a:pt x="673" y="303"/>
                </a:cubicBezTo>
                <a:cubicBezTo>
                  <a:pt x="670" y="302"/>
                  <a:pt x="668" y="299"/>
                  <a:pt x="666" y="296"/>
                </a:cubicBezTo>
                <a:cubicBezTo>
                  <a:pt x="666" y="296"/>
                  <a:pt x="665" y="296"/>
                  <a:pt x="665" y="295"/>
                </a:cubicBezTo>
                <a:cubicBezTo>
                  <a:pt x="664" y="294"/>
                  <a:pt x="664" y="293"/>
                  <a:pt x="663" y="292"/>
                </a:cubicBezTo>
                <a:cubicBezTo>
                  <a:pt x="663" y="291"/>
                  <a:pt x="662" y="291"/>
                  <a:pt x="662" y="290"/>
                </a:cubicBezTo>
                <a:cubicBezTo>
                  <a:pt x="662" y="288"/>
                  <a:pt x="661" y="287"/>
                  <a:pt x="660" y="286"/>
                </a:cubicBezTo>
                <a:cubicBezTo>
                  <a:pt x="660" y="285"/>
                  <a:pt x="659" y="284"/>
                  <a:pt x="659" y="283"/>
                </a:cubicBezTo>
                <a:cubicBezTo>
                  <a:pt x="658" y="281"/>
                  <a:pt x="659" y="279"/>
                  <a:pt x="658" y="277"/>
                </a:cubicBezTo>
                <a:cubicBezTo>
                  <a:pt x="659" y="274"/>
                  <a:pt x="659" y="271"/>
                  <a:pt x="660" y="267"/>
                </a:cubicBezTo>
                <a:cubicBezTo>
                  <a:pt x="660" y="267"/>
                  <a:pt x="659" y="267"/>
                  <a:pt x="660" y="266"/>
                </a:cubicBezTo>
                <a:cubicBezTo>
                  <a:pt x="661" y="265"/>
                  <a:pt x="661" y="263"/>
                  <a:pt x="662" y="261"/>
                </a:cubicBezTo>
                <a:cubicBezTo>
                  <a:pt x="663" y="261"/>
                  <a:pt x="663" y="260"/>
                  <a:pt x="664" y="260"/>
                </a:cubicBezTo>
                <a:cubicBezTo>
                  <a:pt x="665" y="259"/>
                  <a:pt x="665" y="258"/>
                  <a:pt x="666" y="257"/>
                </a:cubicBezTo>
                <a:cubicBezTo>
                  <a:pt x="670" y="256"/>
                  <a:pt x="673" y="253"/>
                  <a:pt x="677" y="251"/>
                </a:cubicBezTo>
                <a:cubicBezTo>
                  <a:pt x="677" y="251"/>
                  <a:pt x="678" y="251"/>
                  <a:pt x="678" y="251"/>
                </a:cubicBezTo>
                <a:cubicBezTo>
                  <a:pt x="680" y="250"/>
                  <a:pt x="682" y="250"/>
                  <a:pt x="684" y="249"/>
                </a:cubicBezTo>
                <a:cubicBezTo>
                  <a:pt x="685" y="248"/>
                  <a:pt x="687" y="249"/>
                  <a:pt x="689" y="249"/>
                </a:cubicBezTo>
                <a:cubicBezTo>
                  <a:pt x="690" y="249"/>
                  <a:pt x="690" y="248"/>
                  <a:pt x="692" y="249"/>
                </a:cubicBezTo>
                <a:cubicBezTo>
                  <a:pt x="693" y="249"/>
                  <a:pt x="695" y="248"/>
                  <a:pt x="696" y="248"/>
                </a:cubicBezTo>
                <a:cubicBezTo>
                  <a:pt x="698" y="248"/>
                  <a:pt x="700" y="249"/>
                  <a:pt x="701" y="250"/>
                </a:cubicBezTo>
                <a:cubicBezTo>
                  <a:pt x="702" y="250"/>
                  <a:pt x="703" y="249"/>
                  <a:pt x="704" y="250"/>
                </a:cubicBezTo>
                <a:cubicBezTo>
                  <a:pt x="705" y="250"/>
                  <a:pt x="706" y="252"/>
                  <a:pt x="707" y="252"/>
                </a:cubicBezTo>
                <a:close/>
                <a:moveTo>
                  <a:pt x="858" y="156"/>
                </a:moveTo>
                <a:cubicBezTo>
                  <a:pt x="858" y="156"/>
                  <a:pt x="858" y="156"/>
                  <a:pt x="858" y="156"/>
                </a:cubicBezTo>
                <a:cubicBezTo>
                  <a:pt x="858" y="157"/>
                  <a:pt x="859" y="156"/>
                  <a:pt x="858" y="156"/>
                </a:cubicBezTo>
                <a:close/>
                <a:moveTo>
                  <a:pt x="859" y="156"/>
                </a:moveTo>
                <a:cubicBezTo>
                  <a:pt x="860" y="155"/>
                  <a:pt x="859" y="154"/>
                  <a:pt x="860" y="152"/>
                </a:cubicBezTo>
                <a:cubicBezTo>
                  <a:pt x="859" y="152"/>
                  <a:pt x="859" y="152"/>
                  <a:pt x="860" y="151"/>
                </a:cubicBezTo>
                <a:cubicBezTo>
                  <a:pt x="859" y="150"/>
                  <a:pt x="860" y="148"/>
                  <a:pt x="858" y="148"/>
                </a:cubicBezTo>
                <a:cubicBezTo>
                  <a:pt x="858" y="149"/>
                  <a:pt x="858" y="150"/>
                  <a:pt x="857" y="151"/>
                </a:cubicBezTo>
                <a:cubicBezTo>
                  <a:pt x="857" y="151"/>
                  <a:pt x="858" y="151"/>
                  <a:pt x="858" y="151"/>
                </a:cubicBezTo>
                <a:cubicBezTo>
                  <a:pt x="858" y="152"/>
                  <a:pt x="858" y="154"/>
                  <a:pt x="858" y="156"/>
                </a:cubicBezTo>
                <a:cubicBezTo>
                  <a:pt x="858" y="156"/>
                  <a:pt x="858" y="155"/>
                  <a:pt x="859" y="156"/>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8" name="TextBox 17"/>
          <p:cNvSpPr txBox="1"/>
          <p:nvPr/>
        </p:nvSpPr>
        <p:spPr>
          <a:xfrm>
            <a:off x="5504646" y="849939"/>
            <a:ext cx="2718851" cy="323165"/>
          </a:xfrm>
          <a:prstGeom prst="rect">
            <a:avLst/>
          </a:prstGeom>
        </p:spPr>
        <p:txBody>
          <a:bodyPr wrap="square">
            <a:spAutoFit/>
          </a:bodyPr>
          <a:lstStyle>
            <a:defPPr>
              <a:defRPr lang="en-US"/>
            </a:defPPr>
            <a:lvl1pPr algn="ctr">
              <a:defRPr sz="2000">
                <a:latin typeface="Segoe UI" panose="020B0502040204020203" pitchFamily="34" charset="0"/>
                <a:ea typeface="Segoe UI" panose="020B0502040204020203" pitchFamily="34" charset="0"/>
                <a:cs typeface="Segoe UI" panose="020B0502040204020203" pitchFamily="34" charset="0"/>
              </a:defRPr>
            </a:lvl1pPr>
          </a:lstStyle>
          <a:p>
            <a:r>
              <a:rPr lang="fr-FR" sz="1500" b="1" dirty="0">
                <a:solidFill>
                  <a:schemeClr val="accent6"/>
                </a:solidFill>
                <a:latin typeface="Marianne" panose="020B0604020202020204"/>
              </a:rPr>
              <a:t>Les axes de notre stratégie</a:t>
            </a:r>
          </a:p>
        </p:txBody>
      </p:sp>
      <p:pic>
        <p:nvPicPr>
          <p:cNvPr id="22" name="Image 21">
            <a:extLst>
              <a:ext uri="{FF2B5EF4-FFF2-40B4-BE49-F238E27FC236}">
                <a16:creationId xmlns:a16="http://schemas.microsoft.com/office/drawing/2014/main" id="{29F84F50-E8F8-4B20-89A4-574645F24822}"/>
              </a:ext>
            </a:extLst>
          </p:cNvPr>
          <p:cNvPicPr>
            <a:picLocks noChangeAspect="1"/>
          </p:cNvPicPr>
          <p:nvPr/>
        </p:nvPicPr>
        <p:blipFill>
          <a:blip r:embed="rId3"/>
          <a:stretch>
            <a:fillRect/>
          </a:stretch>
        </p:blipFill>
        <p:spPr>
          <a:xfrm>
            <a:off x="0" y="3438097"/>
            <a:ext cx="2034363" cy="1705403"/>
          </a:xfrm>
          <a:prstGeom prst="rect">
            <a:avLst/>
          </a:prstGeom>
        </p:spPr>
      </p:pic>
      <p:sp>
        <p:nvSpPr>
          <p:cNvPr id="23" name="ZoneTexte 22">
            <a:extLst>
              <a:ext uri="{FF2B5EF4-FFF2-40B4-BE49-F238E27FC236}">
                <a16:creationId xmlns:a16="http://schemas.microsoft.com/office/drawing/2014/main" id="{7A626AAA-2901-4FDD-A6FD-AB1237449E1F}"/>
              </a:ext>
            </a:extLst>
          </p:cNvPr>
          <p:cNvSpPr txBox="1"/>
          <p:nvPr/>
        </p:nvSpPr>
        <p:spPr>
          <a:xfrm>
            <a:off x="0" y="1146777"/>
            <a:ext cx="4343400" cy="2408352"/>
          </a:xfrm>
          <a:prstGeom prst="rect">
            <a:avLst/>
          </a:prstGeom>
          <a:noFill/>
          <a:ln>
            <a:solidFill>
              <a:srgbClr val="5266A1"/>
            </a:solidFill>
            <a:prstDash val="dash"/>
          </a:ln>
        </p:spPr>
        <p:txBody>
          <a:bodyPr wrap="square" rtlCol="0">
            <a:spAutoFit/>
          </a:bodyPr>
          <a:lstStyle/>
          <a:p>
            <a:endParaRPr lang="fr-FR" sz="600" b="1" i="1" dirty="0">
              <a:solidFill>
                <a:srgbClr val="002060"/>
              </a:solidFill>
              <a:latin typeface="Marianne" panose="020B0604020202020204" charset="0"/>
              <a:cs typeface="Marianne" panose="020B0604020202020204" charset="0"/>
            </a:endParaRPr>
          </a:p>
          <a:p>
            <a:endParaRPr lang="fr-FR" sz="600" b="1" i="1" dirty="0">
              <a:solidFill>
                <a:srgbClr val="002060"/>
              </a:solidFill>
              <a:latin typeface="Marianne" panose="020B0604020202020204" charset="0"/>
              <a:cs typeface="Marianne" panose="020B0604020202020204" charset="0"/>
            </a:endParaRPr>
          </a:p>
          <a:p>
            <a:endParaRPr lang="fr-FR" sz="600" b="1" i="1" dirty="0">
              <a:solidFill>
                <a:srgbClr val="002060"/>
              </a:solidFill>
              <a:latin typeface="Marianne" panose="020B0604020202020204" charset="0"/>
              <a:cs typeface="Marianne" panose="020B0604020202020204" charset="0"/>
            </a:endParaRPr>
          </a:p>
          <a:p>
            <a:pPr marL="285750" indent="-285750">
              <a:buFont typeface="Wingdings" panose="05000000000000000000" pitchFamily="2" charset="2"/>
              <a:buChar char="§"/>
            </a:pPr>
            <a:r>
              <a:rPr lang="fr-FR" sz="1200" dirty="0">
                <a:latin typeface="Marianne" panose="020B0604020202020204" charset="0"/>
                <a:cs typeface="Marianne" panose="020B0604020202020204" charset="0"/>
              </a:rPr>
              <a:t>Des entreprises qui ont soutenu </a:t>
            </a:r>
          </a:p>
          <a:p>
            <a:pPr marL="742950" lvl="1" indent="-285750">
              <a:buClr>
                <a:srgbClr val="C00000"/>
              </a:buClr>
              <a:buFont typeface="Wingdings" panose="05000000000000000000" pitchFamily="2" charset="2"/>
              <a:buChar char="§"/>
            </a:pPr>
            <a:r>
              <a:rPr lang="fr-FR" sz="1200" dirty="0">
                <a:latin typeface="Marianne" panose="020B0604020202020204" charset="0"/>
                <a:cs typeface="Marianne" panose="020B0604020202020204" charset="0"/>
              </a:rPr>
              <a:t>La construction mur d’escalade (BRD) : 30 k€</a:t>
            </a:r>
          </a:p>
          <a:p>
            <a:pPr marL="742950" lvl="1" indent="-285750">
              <a:buClr>
                <a:srgbClr val="C00000"/>
              </a:buClr>
              <a:buFont typeface="Wingdings" panose="05000000000000000000" pitchFamily="2" charset="2"/>
              <a:buChar char="§"/>
            </a:pPr>
            <a:r>
              <a:rPr lang="fr-FR" sz="1200" dirty="0">
                <a:latin typeface="Marianne" panose="020B0604020202020204" charset="0"/>
                <a:cs typeface="Marianne" panose="020B0604020202020204" charset="0"/>
              </a:rPr>
              <a:t>Le remplacement équipement informatique (Orange) : 50 k€</a:t>
            </a:r>
          </a:p>
          <a:p>
            <a:pPr marL="742950" lvl="1" indent="-285750">
              <a:buClr>
                <a:srgbClr val="C00000"/>
              </a:buClr>
              <a:buFont typeface="Wingdings" panose="05000000000000000000" pitchFamily="2" charset="2"/>
              <a:buChar char="§"/>
            </a:pPr>
            <a:r>
              <a:rPr lang="fr-FR" sz="1200" dirty="0">
                <a:latin typeface="Marianne" panose="020B0604020202020204" charset="0"/>
                <a:cs typeface="Marianne" panose="020B0604020202020204" charset="0"/>
              </a:rPr>
              <a:t>la nouvelle structure de jeux de l’ecole primaire (Total Energie) : 3 k€</a:t>
            </a:r>
          </a:p>
          <a:p>
            <a:pPr marL="742950" lvl="1" indent="-285750">
              <a:buClr>
                <a:srgbClr val="C00000"/>
              </a:buClr>
              <a:buFont typeface="Wingdings" panose="05000000000000000000" pitchFamily="2" charset="2"/>
              <a:buChar char="§"/>
            </a:pPr>
            <a:r>
              <a:rPr lang="fr-FR" sz="1200" dirty="0">
                <a:latin typeface="Marianne" panose="020B0604020202020204" charset="0"/>
                <a:cs typeface="Marianne" panose="020B0604020202020204" charset="0"/>
              </a:rPr>
              <a:t>Des projets scolaires (Stradale + 10 k€, Groupama, Carrefour)</a:t>
            </a:r>
          </a:p>
          <a:p>
            <a:pPr marL="285750" indent="-285750">
              <a:buFont typeface="Wingdings" panose="05000000000000000000" pitchFamily="2" charset="2"/>
              <a:buChar char="§"/>
            </a:pPr>
            <a:r>
              <a:rPr lang="fr-FR" sz="1200" dirty="0">
                <a:latin typeface="Marianne" panose="020B0604020202020204" charset="0"/>
                <a:cs typeface="Marianne" panose="020B0604020202020204" charset="0"/>
              </a:rPr>
              <a:t>56 personnes qui ont orienté 3,5 % de l’impôt sur le revenu vers la Fondation </a:t>
            </a:r>
            <a:r>
              <a:rPr lang="fr-FR" sz="1200" dirty="0" err="1">
                <a:latin typeface="Marianne" panose="020B0604020202020204" charset="0"/>
                <a:cs typeface="Marianne" panose="020B0604020202020204" charset="0"/>
              </a:rPr>
              <a:t>AdN</a:t>
            </a:r>
            <a:r>
              <a:rPr lang="fr-FR" sz="1200" dirty="0">
                <a:latin typeface="Marianne" panose="020B0604020202020204" charset="0"/>
                <a:cs typeface="Marianne" panose="020B0604020202020204" charset="0"/>
              </a:rPr>
              <a:t> : 6 k€ </a:t>
            </a:r>
          </a:p>
          <a:p>
            <a:pPr marL="285750" indent="-285750">
              <a:buFontTx/>
              <a:buChar char="-"/>
            </a:pPr>
            <a:endParaRPr lang="fr-FR" sz="1250" dirty="0">
              <a:latin typeface="Marianne" panose="020B0604020202020204" charset="0"/>
              <a:cs typeface="Marianne" panose="020B0604020202020204" charset="0"/>
            </a:endParaRPr>
          </a:p>
        </p:txBody>
      </p:sp>
      <p:sp>
        <p:nvSpPr>
          <p:cNvPr id="2" name="Rectangle 1">
            <a:extLst>
              <a:ext uri="{FF2B5EF4-FFF2-40B4-BE49-F238E27FC236}">
                <a16:creationId xmlns:a16="http://schemas.microsoft.com/office/drawing/2014/main" id="{5005114E-0CEF-49D5-BDE9-A612128276AF}"/>
              </a:ext>
            </a:extLst>
          </p:cNvPr>
          <p:cNvSpPr/>
          <p:nvPr/>
        </p:nvSpPr>
        <p:spPr>
          <a:xfrm>
            <a:off x="4515293" y="1344174"/>
            <a:ext cx="4572000" cy="2215991"/>
          </a:xfrm>
          <a:prstGeom prst="rect">
            <a:avLst/>
          </a:prstGeom>
        </p:spPr>
        <p:txBody>
          <a:bodyPr>
            <a:spAutoFit/>
          </a:bodyPr>
          <a:lstStyle/>
          <a:p>
            <a:pPr marL="285750" indent="-285750">
              <a:buClr>
                <a:srgbClr val="C00000"/>
              </a:buClr>
              <a:buFont typeface="Wingdings" panose="05000000000000000000" pitchFamily="2" charset="2"/>
              <a:buChar char="§"/>
            </a:pPr>
            <a:r>
              <a:rPr lang="fr-FR" sz="1400" b="1" dirty="0">
                <a:latin typeface="Marianne" panose="020B0604020202020204" charset="0"/>
                <a:cs typeface="Marianne" panose="020B0604020202020204" charset="0"/>
              </a:rPr>
              <a:t>Education</a:t>
            </a:r>
            <a:r>
              <a:rPr lang="fr-FR" sz="1200" dirty="0">
                <a:latin typeface="Marianne" panose="020B0604020202020204" charset="0"/>
                <a:cs typeface="Marianne" panose="020B0604020202020204" charset="0"/>
              </a:rPr>
              <a:t> - Contribution à l’avenir des enfants</a:t>
            </a:r>
          </a:p>
          <a:p>
            <a:pPr marL="742950" lvl="1" indent="-285750">
              <a:buClr>
                <a:srgbClr val="C00000"/>
              </a:buClr>
              <a:buFont typeface="Wingdings" panose="05000000000000000000" pitchFamily="2" charset="2"/>
              <a:buChar char="§"/>
            </a:pPr>
            <a:r>
              <a:rPr lang="fr-FR" sz="1200" dirty="0">
                <a:latin typeface="Marianne" panose="020B0604020202020204" charset="0"/>
              </a:rPr>
              <a:t>Plurilinguisme, innovation, éducation aux médias</a:t>
            </a:r>
          </a:p>
          <a:p>
            <a:pPr lvl="1">
              <a:buClr>
                <a:srgbClr val="C00000"/>
              </a:buClr>
            </a:pPr>
            <a:endParaRPr lang="fr-FR" sz="700" dirty="0">
              <a:latin typeface="Marianne" panose="020B0604020202020204" charset="0"/>
              <a:cs typeface="Marianne" panose="020B0604020202020204" charset="0"/>
            </a:endParaRPr>
          </a:p>
          <a:p>
            <a:pPr marL="285750" indent="-285750">
              <a:buClr>
                <a:srgbClr val="C00000"/>
              </a:buClr>
              <a:buFont typeface="Wingdings" panose="05000000000000000000" pitchFamily="2" charset="2"/>
              <a:buChar char="§"/>
            </a:pPr>
            <a:r>
              <a:rPr lang="fr-FR" sz="1400" b="1" dirty="0">
                <a:latin typeface="Marianne" panose="020B0604020202020204" charset="0"/>
                <a:cs typeface="Marianne" panose="020B0604020202020204" charset="0"/>
              </a:rPr>
              <a:t>Education physique et sportive </a:t>
            </a:r>
            <a:r>
              <a:rPr lang="fr-FR" sz="1200" dirty="0">
                <a:latin typeface="Marianne" panose="020B0604020202020204" charset="0"/>
                <a:cs typeface="Marianne" panose="020B0604020202020204" charset="0"/>
              </a:rPr>
              <a:t>– </a:t>
            </a:r>
            <a:r>
              <a:rPr lang="fr-FR" sz="1200" i="1" dirty="0">
                <a:latin typeface="Marianne" panose="020B0604020202020204" charset="0"/>
                <a:cs typeface="Marianne" panose="020B0604020202020204" charset="0"/>
              </a:rPr>
              <a:t>L’année du Sport</a:t>
            </a:r>
          </a:p>
          <a:p>
            <a:pPr marL="742950" lvl="1" indent="-285750">
              <a:buClr>
                <a:srgbClr val="C00000"/>
              </a:buClr>
              <a:buFont typeface="Wingdings" panose="05000000000000000000" pitchFamily="2" charset="2"/>
              <a:buChar char="§"/>
            </a:pPr>
            <a:r>
              <a:rPr lang="fr-FR" sz="1200" dirty="0">
                <a:latin typeface="Marianne" panose="020B0604020202020204" charset="0"/>
              </a:rPr>
              <a:t>Promouvoir la pratique du sport dans le respect de l’éthique sportive et humaniste</a:t>
            </a:r>
          </a:p>
          <a:p>
            <a:pPr lvl="1">
              <a:buClr>
                <a:srgbClr val="C00000"/>
              </a:buClr>
            </a:pPr>
            <a:endParaRPr lang="fr-FR" sz="600" kern="1200" dirty="0"/>
          </a:p>
          <a:p>
            <a:pPr marL="285750" indent="-285750">
              <a:buClr>
                <a:srgbClr val="C00000"/>
              </a:buClr>
              <a:buFont typeface="Wingdings" panose="05000000000000000000" pitchFamily="2" charset="2"/>
              <a:buChar char="§"/>
            </a:pPr>
            <a:r>
              <a:rPr lang="fr-FR" sz="1400" b="1" dirty="0">
                <a:latin typeface="Marianne" panose="020B0604020202020204" charset="0"/>
                <a:cs typeface="Marianne" panose="020B0604020202020204" charset="0"/>
              </a:rPr>
              <a:t>Developpement durable</a:t>
            </a:r>
            <a:r>
              <a:rPr lang="fr-FR" sz="1200" dirty="0">
                <a:latin typeface="Marianne" panose="020B0604020202020204" charset="0"/>
                <a:cs typeface="Marianne" panose="020B0604020202020204" charset="0"/>
              </a:rPr>
              <a:t> </a:t>
            </a:r>
          </a:p>
          <a:p>
            <a:pPr marL="742950" lvl="1" indent="-285750">
              <a:buClr>
                <a:srgbClr val="C00000"/>
              </a:buClr>
              <a:buFont typeface="Wingdings" panose="05000000000000000000" pitchFamily="2" charset="2"/>
              <a:buChar char="§"/>
            </a:pPr>
            <a:r>
              <a:rPr lang="fr-FR" sz="1200" dirty="0">
                <a:latin typeface="Marianne" panose="020B0604020202020204" charset="0"/>
              </a:rPr>
              <a:t>Prendre soin de notre planète </a:t>
            </a:r>
          </a:p>
          <a:p>
            <a:endParaRPr lang="fr-FR" sz="800" dirty="0">
              <a:latin typeface="Marianne" panose="020B0604020202020204" charset="0"/>
              <a:cs typeface="Marianne" panose="020B0604020202020204" charset="0"/>
            </a:endParaRPr>
          </a:p>
          <a:p>
            <a:r>
              <a:rPr lang="fr-FR" sz="1300" dirty="0">
                <a:latin typeface="Marianne" panose="020B0604020202020204" charset="0"/>
                <a:cs typeface="Marianne" panose="020B0604020202020204" charset="0"/>
              </a:rPr>
              <a:t> </a:t>
            </a:r>
            <a:r>
              <a:rPr lang="fr-FR" sz="1200" dirty="0">
                <a:solidFill>
                  <a:srgbClr val="C00000"/>
                </a:solidFill>
                <a:latin typeface="Marianne" panose="020B0604020202020204" charset="0"/>
                <a:cs typeface="Marianne" panose="020B0604020202020204" charset="0"/>
              </a:rPr>
              <a:t>+</a:t>
            </a:r>
            <a:r>
              <a:rPr lang="fr-FR" sz="1200" dirty="0">
                <a:latin typeface="Marianne" panose="020B0604020202020204" charset="0"/>
                <a:cs typeface="Marianne" panose="020B0604020202020204" charset="0"/>
              </a:rPr>
              <a:t> Un besoin ponctuel pour renforcer la securité et effectuer les réparations</a:t>
            </a:r>
            <a:endParaRPr lang="fr-FR" sz="1300" dirty="0">
              <a:latin typeface="Marianne" panose="020B0604020202020204" charset="0"/>
              <a:cs typeface="Marianne" panose="020B0604020202020204" charset="0"/>
            </a:endParaRPr>
          </a:p>
        </p:txBody>
      </p:sp>
      <p:sp>
        <p:nvSpPr>
          <p:cNvPr id="24" name="Google Shape;1005;p56">
            <a:extLst>
              <a:ext uri="{FF2B5EF4-FFF2-40B4-BE49-F238E27FC236}">
                <a16:creationId xmlns:a16="http://schemas.microsoft.com/office/drawing/2014/main" id="{67D861FC-DEAC-4265-84FD-E3B17D6E18B8}"/>
              </a:ext>
            </a:extLst>
          </p:cNvPr>
          <p:cNvSpPr txBox="1">
            <a:spLocks/>
          </p:cNvSpPr>
          <p:nvPr/>
        </p:nvSpPr>
        <p:spPr>
          <a:xfrm>
            <a:off x="1197935" y="161198"/>
            <a:ext cx="3933343" cy="38193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dk1"/>
              </a:buClr>
              <a:buSzPts val="3400"/>
              <a:buFont typeface="Inter"/>
              <a:buNone/>
              <a:defRPr sz="3400" b="1" i="0" u="none" strike="noStrike" cap="none">
                <a:solidFill>
                  <a:schemeClr val="dk1"/>
                </a:solidFill>
                <a:latin typeface="Inter"/>
                <a:ea typeface="Inter"/>
                <a:cs typeface="Inter"/>
                <a:sym typeface="Inter"/>
              </a:defRPr>
            </a:lvl1pPr>
            <a:lvl2pPr marR="0" lvl="1" algn="l" rtl="0" eaLnBrk="1" hangingPunct="1">
              <a:lnSpc>
                <a:spcPct val="100000"/>
              </a:lnSpc>
              <a:spcBef>
                <a:spcPts val="0"/>
              </a:spcBef>
              <a:spcAft>
                <a:spcPts val="0"/>
              </a:spcAft>
              <a:buClr>
                <a:schemeClr val="dk1"/>
              </a:buClr>
              <a:buSzPts val="3400"/>
              <a:buFont typeface="Inter"/>
              <a:buNone/>
              <a:defRPr sz="3400" b="1" i="0" u="none" strike="noStrike" cap="none">
                <a:solidFill>
                  <a:schemeClr val="dk1"/>
                </a:solidFill>
                <a:latin typeface="Inter"/>
                <a:ea typeface="Inter"/>
                <a:cs typeface="Inter"/>
                <a:sym typeface="Inter"/>
              </a:defRPr>
            </a:lvl2pPr>
            <a:lvl3pPr marR="0" lvl="2" algn="l" rtl="0" eaLnBrk="1" hangingPunct="1">
              <a:lnSpc>
                <a:spcPct val="100000"/>
              </a:lnSpc>
              <a:spcBef>
                <a:spcPts val="0"/>
              </a:spcBef>
              <a:spcAft>
                <a:spcPts val="0"/>
              </a:spcAft>
              <a:buClr>
                <a:schemeClr val="dk1"/>
              </a:buClr>
              <a:buSzPts val="3400"/>
              <a:buFont typeface="Inter"/>
              <a:buNone/>
              <a:defRPr sz="3400" b="1" i="0" u="none" strike="noStrike" cap="none">
                <a:solidFill>
                  <a:schemeClr val="dk1"/>
                </a:solidFill>
                <a:latin typeface="Inter"/>
                <a:ea typeface="Inter"/>
                <a:cs typeface="Inter"/>
                <a:sym typeface="Inter"/>
              </a:defRPr>
            </a:lvl3pPr>
            <a:lvl4pPr marR="0" lvl="3" algn="l" rtl="0" eaLnBrk="1" hangingPunct="1">
              <a:lnSpc>
                <a:spcPct val="100000"/>
              </a:lnSpc>
              <a:spcBef>
                <a:spcPts val="0"/>
              </a:spcBef>
              <a:spcAft>
                <a:spcPts val="0"/>
              </a:spcAft>
              <a:buClr>
                <a:schemeClr val="dk1"/>
              </a:buClr>
              <a:buSzPts val="3400"/>
              <a:buFont typeface="Inter"/>
              <a:buNone/>
              <a:defRPr sz="3400" b="1" i="0" u="none" strike="noStrike" cap="none">
                <a:solidFill>
                  <a:schemeClr val="dk1"/>
                </a:solidFill>
                <a:latin typeface="Inter"/>
                <a:ea typeface="Inter"/>
                <a:cs typeface="Inter"/>
                <a:sym typeface="Inter"/>
              </a:defRPr>
            </a:lvl4pPr>
            <a:lvl5pPr marR="0" lvl="4" algn="l" rtl="0" eaLnBrk="1" hangingPunct="1">
              <a:lnSpc>
                <a:spcPct val="100000"/>
              </a:lnSpc>
              <a:spcBef>
                <a:spcPts val="0"/>
              </a:spcBef>
              <a:spcAft>
                <a:spcPts val="0"/>
              </a:spcAft>
              <a:buClr>
                <a:schemeClr val="dk1"/>
              </a:buClr>
              <a:buSzPts val="3400"/>
              <a:buFont typeface="Inter"/>
              <a:buNone/>
              <a:defRPr sz="3400" b="1" i="0" u="none" strike="noStrike" cap="none">
                <a:solidFill>
                  <a:schemeClr val="dk1"/>
                </a:solidFill>
                <a:latin typeface="Inter"/>
                <a:ea typeface="Inter"/>
                <a:cs typeface="Inter"/>
                <a:sym typeface="Inter"/>
              </a:defRPr>
            </a:lvl5pPr>
            <a:lvl6pPr marR="0" lvl="5" algn="l" rtl="0" eaLnBrk="1" hangingPunct="1">
              <a:lnSpc>
                <a:spcPct val="100000"/>
              </a:lnSpc>
              <a:spcBef>
                <a:spcPts val="0"/>
              </a:spcBef>
              <a:spcAft>
                <a:spcPts val="0"/>
              </a:spcAft>
              <a:buClr>
                <a:schemeClr val="dk1"/>
              </a:buClr>
              <a:buSzPts val="3400"/>
              <a:buFont typeface="Inter"/>
              <a:buNone/>
              <a:defRPr sz="3400" b="1" i="0" u="none" strike="noStrike" cap="none">
                <a:solidFill>
                  <a:schemeClr val="dk1"/>
                </a:solidFill>
                <a:latin typeface="Inter"/>
                <a:ea typeface="Inter"/>
                <a:cs typeface="Inter"/>
                <a:sym typeface="Inter"/>
              </a:defRPr>
            </a:lvl6pPr>
            <a:lvl7pPr marR="0" lvl="6" algn="l" rtl="0" eaLnBrk="1" hangingPunct="1">
              <a:lnSpc>
                <a:spcPct val="100000"/>
              </a:lnSpc>
              <a:spcBef>
                <a:spcPts val="0"/>
              </a:spcBef>
              <a:spcAft>
                <a:spcPts val="0"/>
              </a:spcAft>
              <a:buClr>
                <a:schemeClr val="dk1"/>
              </a:buClr>
              <a:buSzPts val="3400"/>
              <a:buFont typeface="Inter"/>
              <a:buNone/>
              <a:defRPr sz="3400" b="1" i="0" u="none" strike="noStrike" cap="none">
                <a:solidFill>
                  <a:schemeClr val="dk1"/>
                </a:solidFill>
                <a:latin typeface="Inter"/>
                <a:ea typeface="Inter"/>
                <a:cs typeface="Inter"/>
                <a:sym typeface="Inter"/>
              </a:defRPr>
            </a:lvl7pPr>
            <a:lvl8pPr marR="0" lvl="7" algn="l" rtl="0" eaLnBrk="1" hangingPunct="1">
              <a:lnSpc>
                <a:spcPct val="100000"/>
              </a:lnSpc>
              <a:spcBef>
                <a:spcPts val="0"/>
              </a:spcBef>
              <a:spcAft>
                <a:spcPts val="0"/>
              </a:spcAft>
              <a:buClr>
                <a:schemeClr val="dk1"/>
              </a:buClr>
              <a:buSzPts val="3400"/>
              <a:buFont typeface="Inter"/>
              <a:buNone/>
              <a:defRPr sz="3400" b="1" i="0" u="none" strike="noStrike" cap="none">
                <a:solidFill>
                  <a:schemeClr val="dk1"/>
                </a:solidFill>
                <a:latin typeface="Inter"/>
                <a:ea typeface="Inter"/>
                <a:cs typeface="Inter"/>
                <a:sym typeface="Inter"/>
              </a:defRPr>
            </a:lvl8pPr>
            <a:lvl9pPr marR="0" lvl="8" algn="l" rtl="0" eaLnBrk="1" hangingPunct="1">
              <a:lnSpc>
                <a:spcPct val="100000"/>
              </a:lnSpc>
              <a:spcBef>
                <a:spcPts val="0"/>
              </a:spcBef>
              <a:spcAft>
                <a:spcPts val="0"/>
              </a:spcAft>
              <a:buClr>
                <a:schemeClr val="dk1"/>
              </a:buClr>
              <a:buSzPts val="3400"/>
              <a:buFont typeface="Inter"/>
              <a:buNone/>
              <a:defRPr sz="3400" b="1" i="0" u="none" strike="noStrike" cap="none">
                <a:solidFill>
                  <a:schemeClr val="dk1"/>
                </a:solidFill>
                <a:latin typeface="Inter"/>
                <a:ea typeface="Inter"/>
                <a:cs typeface="Inter"/>
                <a:sym typeface="Inter"/>
              </a:defRPr>
            </a:lvl9pPr>
          </a:lstStyle>
          <a:p>
            <a:pPr algn="r"/>
            <a:r>
              <a:rPr lang="fr-FR" altLang="ko-KR" sz="1800" dirty="0">
                <a:solidFill>
                  <a:schemeClr val="bg1"/>
                </a:solidFill>
                <a:latin typeface="Marianne" panose="02000000000000000000" pitchFamily="50" charset="0"/>
              </a:rPr>
              <a:t>Notre politique de mécénat</a:t>
            </a:r>
            <a:br>
              <a:rPr lang="fr-FR" altLang="ko-KR" sz="1800" dirty="0">
                <a:solidFill>
                  <a:schemeClr val="bg1"/>
                </a:solidFill>
                <a:latin typeface="Marianne" panose="02000000000000000000" pitchFamily="50" charset="0"/>
              </a:rPr>
            </a:br>
            <a:br>
              <a:rPr lang="fr-FR" altLang="ko-KR" sz="2100" dirty="0">
                <a:solidFill>
                  <a:schemeClr val="bg1"/>
                </a:solidFill>
                <a:latin typeface="Calibri" panose="020F0502020204030204" pitchFamily="34" charset="0"/>
                <a:cs typeface="Calibri" panose="020F0502020204030204" pitchFamily="34" charset="0"/>
              </a:rPr>
            </a:br>
            <a:endParaRPr lang="fr-FR" altLang="ko-KR" sz="2100" dirty="0">
              <a:solidFill>
                <a:schemeClr val="bg1"/>
              </a:solidFill>
              <a:latin typeface="Calibri" panose="020F0502020204030204" pitchFamily="34" charset="0"/>
              <a:cs typeface="Calibri" panose="020F0502020204030204" pitchFamily="34" charset="0"/>
            </a:endParaRPr>
          </a:p>
        </p:txBody>
      </p:sp>
      <p:sp>
        <p:nvSpPr>
          <p:cNvPr id="25" name="Rounded Rectangle 13">
            <a:extLst>
              <a:ext uri="{FF2B5EF4-FFF2-40B4-BE49-F238E27FC236}">
                <a16:creationId xmlns:a16="http://schemas.microsoft.com/office/drawing/2014/main" id="{6817499C-9796-4E3B-9289-6203212FA073}"/>
              </a:ext>
            </a:extLst>
          </p:cNvPr>
          <p:cNvSpPr/>
          <p:nvPr/>
        </p:nvSpPr>
        <p:spPr>
          <a:xfrm>
            <a:off x="0" y="1144558"/>
            <a:ext cx="1821268" cy="251852"/>
          </a:xfrm>
          <a:prstGeom prst="round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fr-FR" sz="1400" b="1" dirty="0">
                <a:solidFill>
                  <a:schemeClr val="accent6"/>
                </a:solidFill>
                <a:latin typeface="Marianne" panose="020B0604020202020204" charset="0"/>
                <a:cs typeface="Marianne" panose="020B0604020202020204" charset="0"/>
              </a:rPr>
              <a:t>Bilan 2022 et 2023</a:t>
            </a:r>
          </a:p>
        </p:txBody>
      </p:sp>
      <p:sp>
        <p:nvSpPr>
          <p:cNvPr id="12" name="ZoneTexte 11">
            <a:extLst>
              <a:ext uri="{FF2B5EF4-FFF2-40B4-BE49-F238E27FC236}">
                <a16:creationId xmlns:a16="http://schemas.microsoft.com/office/drawing/2014/main" id="{EA5057C1-1E64-4667-B7DE-8E0A64186B09}"/>
              </a:ext>
            </a:extLst>
          </p:cNvPr>
          <p:cNvSpPr txBox="1"/>
          <p:nvPr/>
        </p:nvSpPr>
        <p:spPr>
          <a:xfrm>
            <a:off x="8773196" y="4723382"/>
            <a:ext cx="370804" cy="261610"/>
          </a:xfrm>
          <a:prstGeom prst="rect">
            <a:avLst/>
          </a:prstGeom>
          <a:noFill/>
        </p:spPr>
        <p:txBody>
          <a:bodyPr wrap="square" rtlCol="0">
            <a:spAutoFit/>
          </a:bodyPr>
          <a:lstStyle/>
          <a:p>
            <a:r>
              <a:rPr lang="fr-FR" sz="1100" b="1" dirty="0">
                <a:solidFill>
                  <a:schemeClr val="bg2">
                    <a:lumMod val="75000"/>
                  </a:schemeClr>
                </a:solidFill>
                <a:latin typeface="Marianne" panose="02000000000000000000"/>
              </a:rPr>
              <a:t>19</a:t>
            </a:r>
          </a:p>
        </p:txBody>
      </p:sp>
    </p:spTree>
    <p:extLst>
      <p:ext uri="{BB962C8B-B14F-4D97-AF65-F5344CB8AC3E}">
        <p14:creationId xmlns:p14="http://schemas.microsoft.com/office/powerpoint/2010/main" val="3428624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grpSp>
        <p:nvGrpSpPr>
          <p:cNvPr id="368" name="Google Shape;368;p33"/>
          <p:cNvGrpSpPr/>
          <p:nvPr/>
        </p:nvGrpSpPr>
        <p:grpSpPr>
          <a:xfrm>
            <a:off x="722275" y="1657982"/>
            <a:ext cx="3421800" cy="958735"/>
            <a:chOff x="722275" y="1619650"/>
            <a:chExt cx="3421800" cy="1218300"/>
          </a:xfrm>
        </p:grpSpPr>
        <p:sp>
          <p:nvSpPr>
            <p:cNvPr id="369" name="Google Shape;369;p33"/>
            <p:cNvSpPr/>
            <p:nvPr/>
          </p:nvSpPr>
          <p:spPr>
            <a:xfrm>
              <a:off x="722275" y="1619650"/>
              <a:ext cx="3421800" cy="1218300"/>
            </a:xfrm>
            <a:prstGeom prst="rect">
              <a:avLst/>
            </a:prstGeom>
            <a:solidFill>
              <a:schemeClr val="accent5"/>
            </a:solidFill>
            <a:ln>
              <a:noFill/>
            </a:ln>
          </p:spPr>
          <p:txBody>
            <a:bodyPr spcFirstLastPara="1" wrap="square" lIns="91425" tIns="91425" rIns="91425" bIns="91425" anchor="ctr" anchorCtr="0">
              <a:noAutofit/>
            </a:bodyPr>
            <a:lstStyle/>
            <a:p>
              <a:endParaRPr>
                <a:latin typeface="Marianne" panose="02000000000000000000" pitchFamily="50" charset="0"/>
              </a:endParaRPr>
            </a:p>
          </p:txBody>
        </p:sp>
        <p:sp>
          <p:nvSpPr>
            <p:cNvPr id="370" name="Google Shape;370;p33"/>
            <p:cNvSpPr/>
            <p:nvPr/>
          </p:nvSpPr>
          <p:spPr>
            <a:xfrm>
              <a:off x="722275" y="1619650"/>
              <a:ext cx="65700" cy="1218300"/>
            </a:xfrm>
            <a:prstGeom prst="rect">
              <a:avLst/>
            </a:prstGeom>
            <a:solidFill>
              <a:schemeClr val="accent1"/>
            </a:solidFill>
            <a:ln>
              <a:noFill/>
            </a:ln>
          </p:spPr>
          <p:txBody>
            <a:bodyPr spcFirstLastPara="1" wrap="square" lIns="91425" tIns="91425" rIns="91425" bIns="91425" anchor="ctr" anchorCtr="0">
              <a:noAutofit/>
            </a:bodyPr>
            <a:lstStyle/>
            <a:p>
              <a:endParaRPr>
                <a:latin typeface="Marianne" panose="02000000000000000000" pitchFamily="50" charset="0"/>
              </a:endParaRPr>
            </a:p>
          </p:txBody>
        </p:sp>
      </p:grpSp>
      <p:sp>
        <p:nvSpPr>
          <p:cNvPr id="371" name="Google Shape;371;p33"/>
          <p:cNvSpPr txBox="1">
            <a:spLocks noGrp="1"/>
          </p:cNvSpPr>
          <p:nvPr>
            <p:ph type="title"/>
          </p:nvPr>
        </p:nvSpPr>
        <p:spPr>
          <a:xfrm>
            <a:off x="1442556" y="202287"/>
            <a:ext cx="7704000" cy="572700"/>
          </a:xfrm>
          <a:prstGeom prst="rect">
            <a:avLst/>
          </a:prstGeom>
        </p:spPr>
        <p:txBody>
          <a:bodyPr spcFirstLastPara="1" wrap="square" lIns="91425" tIns="91425" rIns="91425" bIns="91425" anchor="t" anchorCtr="0">
            <a:noAutofit/>
          </a:bodyPr>
          <a:lstStyle/>
          <a:p>
            <a:r>
              <a:rPr lang="fr-FR" sz="2400" dirty="0">
                <a:latin typeface="Marianne" panose="02000000000000000000" pitchFamily="50" charset="0"/>
              </a:rPr>
              <a:t>Déroulée de la rencontre</a:t>
            </a:r>
            <a:endParaRPr sz="2400" dirty="0">
              <a:latin typeface="Marianne" panose="02000000000000000000" pitchFamily="50" charset="0"/>
            </a:endParaRPr>
          </a:p>
        </p:txBody>
      </p:sp>
      <p:sp>
        <p:nvSpPr>
          <p:cNvPr id="372" name="Google Shape;372;p33"/>
          <p:cNvSpPr txBox="1">
            <a:spLocks noGrp="1"/>
          </p:cNvSpPr>
          <p:nvPr>
            <p:ph type="title" idx="2"/>
          </p:nvPr>
        </p:nvSpPr>
        <p:spPr>
          <a:xfrm>
            <a:off x="1661770" y="1822810"/>
            <a:ext cx="2665187" cy="527700"/>
          </a:xfrm>
          <a:prstGeom prst="rect">
            <a:avLst/>
          </a:prstGeom>
        </p:spPr>
        <p:txBody>
          <a:bodyPr spcFirstLastPara="1" wrap="square" lIns="91425" tIns="91425" rIns="91425" bIns="91425" anchor="ctr" anchorCtr="0">
            <a:noAutofit/>
          </a:bodyPr>
          <a:lstStyle/>
          <a:p>
            <a:r>
              <a:rPr lang="fr-FR" sz="1800" kern="1200" dirty="0">
                <a:latin typeface="Marianne" panose="02000000000000000000" pitchFamily="50" charset="0"/>
              </a:rPr>
              <a:t>Rappel de notre fonctionnement, gouvernance, statut</a:t>
            </a:r>
            <a:endParaRPr sz="1800" kern="1200" dirty="0">
              <a:latin typeface="Marianne" panose="02000000000000000000" pitchFamily="50" charset="0"/>
            </a:endParaRPr>
          </a:p>
        </p:txBody>
      </p:sp>
      <p:sp>
        <p:nvSpPr>
          <p:cNvPr id="380" name="Google Shape;380;p33"/>
          <p:cNvSpPr txBox="1">
            <a:spLocks noGrp="1"/>
          </p:cNvSpPr>
          <p:nvPr>
            <p:ph type="title" idx="9"/>
          </p:nvPr>
        </p:nvSpPr>
        <p:spPr>
          <a:xfrm>
            <a:off x="825388" y="1836908"/>
            <a:ext cx="748800" cy="306600"/>
          </a:xfrm>
          <a:prstGeom prst="rect">
            <a:avLst/>
          </a:prstGeom>
        </p:spPr>
        <p:txBody>
          <a:bodyPr spcFirstLastPara="1" wrap="square" lIns="91425" tIns="91425" rIns="91425" bIns="91425" anchor="ctr" anchorCtr="0">
            <a:noAutofit/>
          </a:bodyPr>
          <a:lstStyle/>
          <a:p>
            <a:r>
              <a:rPr lang="en" dirty="0">
                <a:latin typeface="Marianne" panose="02000000000000000000" pitchFamily="50" charset="0"/>
              </a:rPr>
              <a:t>01</a:t>
            </a:r>
            <a:endParaRPr dirty="0">
              <a:latin typeface="Marianne" panose="02000000000000000000" pitchFamily="50" charset="0"/>
            </a:endParaRPr>
          </a:p>
        </p:txBody>
      </p:sp>
      <p:cxnSp>
        <p:nvCxnSpPr>
          <p:cNvPr id="384" name="Google Shape;384;p33"/>
          <p:cNvCxnSpPr/>
          <p:nvPr/>
        </p:nvCxnSpPr>
        <p:spPr>
          <a:xfrm>
            <a:off x="1611601" y="1657982"/>
            <a:ext cx="0" cy="861000"/>
          </a:xfrm>
          <a:prstGeom prst="straightConnector1">
            <a:avLst/>
          </a:prstGeom>
          <a:noFill/>
          <a:ln w="9525" cap="flat" cmpd="sng">
            <a:solidFill>
              <a:schemeClr val="accent3"/>
            </a:solidFill>
            <a:prstDash val="solid"/>
            <a:round/>
            <a:headEnd type="none" w="med" len="med"/>
            <a:tailEnd type="none" w="med" len="med"/>
          </a:ln>
        </p:spPr>
      </p:cxnSp>
      <p:sp>
        <p:nvSpPr>
          <p:cNvPr id="389" name="Google Shape;389;p33"/>
          <p:cNvSpPr/>
          <p:nvPr/>
        </p:nvSpPr>
        <p:spPr>
          <a:xfrm>
            <a:off x="8367675" y="330425"/>
            <a:ext cx="417900" cy="417900"/>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algn="ctr"/>
            <a:r>
              <a:rPr lang="en" b="1">
                <a:solidFill>
                  <a:schemeClr val="accent5"/>
                </a:solidFill>
                <a:latin typeface="Marianne" panose="02000000000000000000" pitchFamily="50" charset="0"/>
                <a:ea typeface="Inter"/>
                <a:cs typeface="Inter"/>
                <a:sym typeface="Inter"/>
              </a:rPr>
              <a:t>P</a:t>
            </a:r>
            <a:endParaRPr b="1">
              <a:solidFill>
                <a:schemeClr val="accent5"/>
              </a:solidFill>
              <a:latin typeface="Marianne" panose="02000000000000000000" pitchFamily="50" charset="0"/>
              <a:ea typeface="Inter"/>
              <a:cs typeface="Inter"/>
              <a:sym typeface="Inter"/>
            </a:endParaRPr>
          </a:p>
        </p:txBody>
      </p:sp>
      <p:grpSp>
        <p:nvGrpSpPr>
          <p:cNvPr id="60" name="Google Shape;368;p33">
            <a:extLst>
              <a:ext uri="{FF2B5EF4-FFF2-40B4-BE49-F238E27FC236}">
                <a16:creationId xmlns:a16="http://schemas.microsoft.com/office/drawing/2014/main" id="{30DB55A0-A363-42E2-A099-1DD8C0A45137}"/>
              </a:ext>
            </a:extLst>
          </p:cNvPr>
          <p:cNvGrpSpPr/>
          <p:nvPr/>
        </p:nvGrpSpPr>
        <p:grpSpPr>
          <a:xfrm>
            <a:off x="4817043" y="1621642"/>
            <a:ext cx="3421800" cy="958735"/>
            <a:chOff x="722275" y="1619650"/>
            <a:chExt cx="3421800" cy="1218300"/>
          </a:xfrm>
        </p:grpSpPr>
        <p:sp>
          <p:nvSpPr>
            <p:cNvPr id="61" name="Google Shape;369;p33">
              <a:extLst>
                <a:ext uri="{FF2B5EF4-FFF2-40B4-BE49-F238E27FC236}">
                  <a16:creationId xmlns:a16="http://schemas.microsoft.com/office/drawing/2014/main" id="{48B3A238-93D4-46A0-9375-E76DA37CA717}"/>
                </a:ext>
              </a:extLst>
            </p:cNvPr>
            <p:cNvSpPr/>
            <p:nvPr/>
          </p:nvSpPr>
          <p:spPr>
            <a:xfrm>
              <a:off x="722275" y="1619650"/>
              <a:ext cx="3421800" cy="1218300"/>
            </a:xfrm>
            <a:prstGeom prst="rect">
              <a:avLst/>
            </a:prstGeom>
            <a:solidFill>
              <a:schemeClr val="accent5"/>
            </a:solidFill>
            <a:ln>
              <a:noFill/>
            </a:ln>
          </p:spPr>
          <p:txBody>
            <a:bodyPr spcFirstLastPara="1" wrap="square" lIns="91425" tIns="91425" rIns="91425" bIns="91425" anchor="ctr" anchorCtr="0">
              <a:noAutofit/>
            </a:bodyPr>
            <a:lstStyle/>
            <a:p>
              <a:endParaRPr>
                <a:latin typeface="Marianne" panose="02000000000000000000" pitchFamily="50" charset="0"/>
              </a:endParaRPr>
            </a:p>
          </p:txBody>
        </p:sp>
        <p:sp>
          <p:nvSpPr>
            <p:cNvPr id="62" name="Google Shape;370;p33">
              <a:extLst>
                <a:ext uri="{FF2B5EF4-FFF2-40B4-BE49-F238E27FC236}">
                  <a16:creationId xmlns:a16="http://schemas.microsoft.com/office/drawing/2014/main" id="{0AE72281-2797-46C6-A74B-F9247C394D36}"/>
                </a:ext>
              </a:extLst>
            </p:cNvPr>
            <p:cNvSpPr/>
            <p:nvPr/>
          </p:nvSpPr>
          <p:spPr>
            <a:xfrm>
              <a:off x="722275" y="1619650"/>
              <a:ext cx="65700" cy="1218300"/>
            </a:xfrm>
            <a:prstGeom prst="rect">
              <a:avLst/>
            </a:prstGeom>
            <a:solidFill>
              <a:schemeClr val="accent1"/>
            </a:solidFill>
            <a:ln>
              <a:noFill/>
            </a:ln>
          </p:spPr>
          <p:txBody>
            <a:bodyPr spcFirstLastPara="1" wrap="square" lIns="91425" tIns="91425" rIns="91425" bIns="91425" anchor="ctr" anchorCtr="0">
              <a:noAutofit/>
            </a:bodyPr>
            <a:lstStyle/>
            <a:p>
              <a:endParaRPr>
                <a:latin typeface="Marianne" panose="02000000000000000000" pitchFamily="50" charset="0"/>
              </a:endParaRPr>
            </a:p>
          </p:txBody>
        </p:sp>
      </p:grpSp>
      <p:sp>
        <p:nvSpPr>
          <p:cNvPr id="65" name="Google Shape;380;p33">
            <a:extLst>
              <a:ext uri="{FF2B5EF4-FFF2-40B4-BE49-F238E27FC236}">
                <a16:creationId xmlns:a16="http://schemas.microsoft.com/office/drawing/2014/main" id="{52934D69-0897-4A42-B3CF-76CBBD27CBC5}"/>
              </a:ext>
            </a:extLst>
          </p:cNvPr>
          <p:cNvSpPr txBox="1">
            <a:spLocks/>
          </p:cNvSpPr>
          <p:nvPr/>
        </p:nvSpPr>
        <p:spPr>
          <a:xfrm>
            <a:off x="4920156" y="1830750"/>
            <a:ext cx="748800" cy="306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eaLnBrk="1" hangingPunct="1">
              <a:lnSpc>
                <a:spcPct val="100000"/>
              </a:lnSpc>
              <a:spcBef>
                <a:spcPts val="0"/>
              </a:spcBef>
              <a:spcAft>
                <a:spcPts val="0"/>
              </a:spcAft>
              <a:buClr>
                <a:schemeClr val="dk1"/>
              </a:buClr>
              <a:buSzPts val="2400"/>
              <a:buFont typeface="Inter"/>
              <a:buNone/>
              <a:defRPr sz="2667" b="1" i="0" u="none" strike="noStrike" cap="none">
                <a:solidFill>
                  <a:schemeClr val="dk2"/>
                </a:solidFill>
                <a:latin typeface="Inter"/>
                <a:ea typeface="Inter"/>
                <a:cs typeface="Inter"/>
                <a:sym typeface="Inter"/>
              </a:defRPr>
            </a:lvl1pPr>
            <a:lvl2pPr marR="0" lvl="1" algn="ctr" rtl="0" eaLnBrk="1" hangingPunct="1">
              <a:lnSpc>
                <a:spcPct val="100000"/>
              </a:lnSpc>
              <a:spcBef>
                <a:spcPts val="0"/>
              </a:spcBef>
              <a:spcAft>
                <a:spcPts val="0"/>
              </a:spcAft>
              <a:buClr>
                <a:schemeClr val="dk1"/>
              </a:buClr>
              <a:buSzPts val="2400"/>
              <a:buFont typeface="Inter"/>
              <a:buNone/>
              <a:defRPr sz="3200" b="1" i="0" u="none" strike="noStrike" cap="none">
                <a:solidFill>
                  <a:schemeClr val="dk1"/>
                </a:solidFill>
                <a:latin typeface="Inter"/>
                <a:ea typeface="Inter"/>
                <a:cs typeface="Inter"/>
                <a:sym typeface="Inter"/>
              </a:defRPr>
            </a:lvl2pPr>
            <a:lvl3pPr marR="0" lvl="2" algn="ctr" rtl="0" eaLnBrk="1" hangingPunct="1">
              <a:lnSpc>
                <a:spcPct val="100000"/>
              </a:lnSpc>
              <a:spcBef>
                <a:spcPts val="0"/>
              </a:spcBef>
              <a:spcAft>
                <a:spcPts val="0"/>
              </a:spcAft>
              <a:buClr>
                <a:schemeClr val="dk1"/>
              </a:buClr>
              <a:buSzPts val="2400"/>
              <a:buFont typeface="Inter"/>
              <a:buNone/>
              <a:defRPr sz="3200" b="1" i="0" u="none" strike="noStrike" cap="none">
                <a:solidFill>
                  <a:schemeClr val="dk1"/>
                </a:solidFill>
                <a:latin typeface="Inter"/>
                <a:ea typeface="Inter"/>
                <a:cs typeface="Inter"/>
                <a:sym typeface="Inter"/>
              </a:defRPr>
            </a:lvl3pPr>
            <a:lvl4pPr marR="0" lvl="3" algn="ctr" rtl="0" eaLnBrk="1" hangingPunct="1">
              <a:lnSpc>
                <a:spcPct val="100000"/>
              </a:lnSpc>
              <a:spcBef>
                <a:spcPts val="0"/>
              </a:spcBef>
              <a:spcAft>
                <a:spcPts val="0"/>
              </a:spcAft>
              <a:buClr>
                <a:schemeClr val="dk1"/>
              </a:buClr>
              <a:buSzPts val="2400"/>
              <a:buFont typeface="Inter"/>
              <a:buNone/>
              <a:defRPr sz="3200" b="1" i="0" u="none" strike="noStrike" cap="none">
                <a:solidFill>
                  <a:schemeClr val="dk1"/>
                </a:solidFill>
                <a:latin typeface="Inter"/>
                <a:ea typeface="Inter"/>
                <a:cs typeface="Inter"/>
                <a:sym typeface="Inter"/>
              </a:defRPr>
            </a:lvl4pPr>
            <a:lvl5pPr marR="0" lvl="4" algn="ctr" rtl="0" eaLnBrk="1" hangingPunct="1">
              <a:lnSpc>
                <a:spcPct val="100000"/>
              </a:lnSpc>
              <a:spcBef>
                <a:spcPts val="0"/>
              </a:spcBef>
              <a:spcAft>
                <a:spcPts val="0"/>
              </a:spcAft>
              <a:buClr>
                <a:schemeClr val="dk1"/>
              </a:buClr>
              <a:buSzPts val="2400"/>
              <a:buFont typeface="Inter"/>
              <a:buNone/>
              <a:defRPr sz="3200" b="1" i="0" u="none" strike="noStrike" cap="none">
                <a:solidFill>
                  <a:schemeClr val="dk1"/>
                </a:solidFill>
                <a:latin typeface="Inter"/>
                <a:ea typeface="Inter"/>
                <a:cs typeface="Inter"/>
                <a:sym typeface="Inter"/>
              </a:defRPr>
            </a:lvl5pPr>
            <a:lvl6pPr marR="0" lvl="5" algn="ctr" rtl="0" eaLnBrk="1" hangingPunct="1">
              <a:lnSpc>
                <a:spcPct val="100000"/>
              </a:lnSpc>
              <a:spcBef>
                <a:spcPts val="0"/>
              </a:spcBef>
              <a:spcAft>
                <a:spcPts val="0"/>
              </a:spcAft>
              <a:buClr>
                <a:schemeClr val="dk1"/>
              </a:buClr>
              <a:buSzPts val="2400"/>
              <a:buFont typeface="Inter"/>
              <a:buNone/>
              <a:defRPr sz="3200" b="1" i="0" u="none" strike="noStrike" cap="none">
                <a:solidFill>
                  <a:schemeClr val="dk1"/>
                </a:solidFill>
                <a:latin typeface="Inter"/>
                <a:ea typeface="Inter"/>
                <a:cs typeface="Inter"/>
                <a:sym typeface="Inter"/>
              </a:defRPr>
            </a:lvl6pPr>
            <a:lvl7pPr marR="0" lvl="6" algn="ctr" rtl="0" eaLnBrk="1" hangingPunct="1">
              <a:lnSpc>
                <a:spcPct val="100000"/>
              </a:lnSpc>
              <a:spcBef>
                <a:spcPts val="0"/>
              </a:spcBef>
              <a:spcAft>
                <a:spcPts val="0"/>
              </a:spcAft>
              <a:buClr>
                <a:schemeClr val="dk1"/>
              </a:buClr>
              <a:buSzPts val="2400"/>
              <a:buFont typeface="Inter"/>
              <a:buNone/>
              <a:defRPr sz="3200" b="1" i="0" u="none" strike="noStrike" cap="none">
                <a:solidFill>
                  <a:schemeClr val="dk1"/>
                </a:solidFill>
                <a:latin typeface="Inter"/>
                <a:ea typeface="Inter"/>
                <a:cs typeface="Inter"/>
                <a:sym typeface="Inter"/>
              </a:defRPr>
            </a:lvl7pPr>
            <a:lvl8pPr marR="0" lvl="7" algn="ctr" rtl="0" eaLnBrk="1" hangingPunct="1">
              <a:lnSpc>
                <a:spcPct val="100000"/>
              </a:lnSpc>
              <a:spcBef>
                <a:spcPts val="0"/>
              </a:spcBef>
              <a:spcAft>
                <a:spcPts val="0"/>
              </a:spcAft>
              <a:buClr>
                <a:schemeClr val="dk1"/>
              </a:buClr>
              <a:buSzPts val="2400"/>
              <a:buFont typeface="Inter"/>
              <a:buNone/>
              <a:defRPr sz="3200" b="1" i="0" u="none" strike="noStrike" cap="none">
                <a:solidFill>
                  <a:schemeClr val="dk1"/>
                </a:solidFill>
                <a:latin typeface="Inter"/>
                <a:ea typeface="Inter"/>
                <a:cs typeface="Inter"/>
                <a:sym typeface="Inter"/>
              </a:defRPr>
            </a:lvl8pPr>
            <a:lvl9pPr marR="0" lvl="8" algn="ctr" rtl="0" eaLnBrk="1" hangingPunct="1">
              <a:lnSpc>
                <a:spcPct val="100000"/>
              </a:lnSpc>
              <a:spcBef>
                <a:spcPts val="0"/>
              </a:spcBef>
              <a:spcAft>
                <a:spcPts val="0"/>
              </a:spcAft>
              <a:buClr>
                <a:schemeClr val="dk1"/>
              </a:buClr>
              <a:buSzPts val="2400"/>
              <a:buFont typeface="Inter"/>
              <a:buNone/>
              <a:defRPr sz="3200" b="1" i="0" u="none" strike="noStrike" cap="none">
                <a:solidFill>
                  <a:schemeClr val="dk1"/>
                </a:solidFill>
                <a:latin typeface="Inter"/>
                <a:ea typeface="Inter"/>
                <a:cs typeface="Inter"/>
                <a:sym typeface="Inter"/>
              </a:defRPr>
            </a:lvl9pPr>
          </a:lstStyle>
          <a:p>
            <a:r>
              <a:rPr lang="en" sz="2000">
                <a:latin typeface="Marianne" panose="02000000000000000000" pitchFamily="50" charset="0"/>
              </a:rPr>
              <a:t>02</a:t>
            </a:r>
          </a:p>
        </p:txBody>
      </p:sp>
      <p:cxnSp>
        <p:nvCxnSpPr>
          <p:cNvPr id="66" name="Google Shape;384;p33">
            <a:extLst>
              <a:ext uri="{FF2B5EF4-FFF2-40B4-BE49-F238E27FC236}">
                <a16:creationId xmlns:a16="http://schemas.microsoft.com/office/drawing/2014/main" id="{118EECEB-EE17-41BE-8532-8A8D60B8CF76}"/>
              </a:ext>
            </a:extLst>
          </p:cNvPr>
          <p:cNvCxnSpPr/>
          <p:nvPr/>
        </p:nvCxnSpPr>
        <p:spPr>
          <a:xfrm>
            <a:off x="5704334" y="1621642"/>
            <a:ext cx="0" cy="861000"/>
          </a:xfrm>
          <a:prstGeom prst="straightConnector1">
            <a:avLst/>
          </a:prstGeom>
          <a:noFill/>
          <a:ln w="9525" cap="flat" cmpd="sng">
            <a:solidFill>
              <a:schemeClr val="accent3"/>
            </a:solidFill>
            <a:prstDash val="solid"/>
            <a:round/>
            <a:headEnd type="none" w="med" len="med"/>
            <a:tailEnd type="none" w="med" len="med"/>
          </a:ln>
        </p:spPr>
      </p:cxnSp>
      <p:grpSp>
        <p:nvGrpSpPr>
          <p:cNvPr id="67" name="Google Shape;368;p33">
            <a:extLst>
              <a:ext uri="{FF2B5EF4-FFF2-40B4-BE49-F238E27FC236}">
                <a16:creationId xmlns:a16="http://schemas.microsoft.com/office/drawing/2014/main" id="{3EAE7C6C-C492-42FB-BB69-9CB1905AFB19}"/>
              </a:ext>
            </a:extLst>
          </p:cNvPr>
          <p:cNvGrpSpPr/>
          <p:nvPr/>
        </p:nvGrpSpPr>
        <p:grpSpPr>
          <a:xfrm>
            <a:off x="722275" y="2876558"/>
            <a:ext cx="3421800" cy="958735"/>
            <a:chOff x="722275" y="1619650"/>
            <a:chExt cx="3421800" cy="1218300"/>
          </a:xfrm>
        </p:grpSpPr>
        <p:sp>
          <p:nvSpPr>
            <p:cNvPr id="68" name="Google Shape;369;p33">
              <a:extLst>
                <a:ext uri="{FF2B5EF4-FFF2-40B4-BE49-F238E27FC236}">
                  <a16:creationId xmlns:a16="http://schemas.microsoft.com/office/drawing/2014/main" id="{83D645E8-722C-4E49-AFDF-10C8B3D34EFA}"/>
                </a:ext>
              </a:extLst>
            </p:cNvPr>
            <p:cNvSpPr/>
            <p:nvPr/>
          </p:nvSpPr>
          <p:spPr>
            <a:xfrm>
              <a:off x="722275" y="1619650"/>
              <a:ext cx="3421800" cy="1218300"/>
            </a:xfrm>
            <a:prstGeom prst="rect">
              <a:avLst/>
            </a:prstGeom>
            <a:solidFill>
              <a:schemeClr val="accent5"/>
            </a:solidFill>
            <a:ln>
              <a:noFill/>
            </a:ln>
          </p:spPr>
          <p:txBody>
            <a:bodyPr spcFirstLastPara="1" wrap="square" lIns="91425" tIns="91425" rIns="91425" bIns="91425" anchor="ctr" anchorCtr="0">
              <a:noAutofit/>
            </a:bodyPr>
            <a:lstStyle/>
            <a:p>
              <a:endParaRPr>
                <a:latin typeface="Marianne" panose="02000000000000000000" pitchFamily="50" charset="0"/>
              </a:endParaRPr>
            </a:p>
          </p:txBody>
        </p:sp>
        <p:sp>
          <p:nvSpPr>
            <p:cNvPr id="69" name="Google Shape;370;p33">
              <a:extLst>
                <a:ext uri="{FF2B5EF4-FFF2-40B4-BE49-F238E27FC236}">
                  <a16:creationId xmlns:a16="http://schemas.microsoft.com/office/drawing/2014/main" id="{6F890CE7-27AA-4A26-A850-716DB81F2DB1}"/>
                </a:ext>
              </a:extLst>
            </p:cNvPr>
            <p:cNvSpPr/>
            <p:nvPr/>
          </p:nvSpPr>
          <p:spPr>
            <a:xfrm>
              <a:off x="722275" y="1619650"/>
              <a:ext cx="65700" cy="1218300"/>
            </a:xfrm>
            <a:prstGeom prst="rect">
              <a:avLst/>
            </a:prstGeom>
            <a:solidFill>
              <a:schemeClr val="accent1"/>
            </a:solidFill>
            <a:ln>
              <a:noFill/>
            </a:ln>
          </p:spPr>
          <p:txBody>
            <a:bodyPr spcFirstLastPara="1" wrap="square" lIns="91425" tIns="91425" rIns="91425" bIns="91425" anchor="ctr" anchorCtr="0">
              <a:noAutofit/>
            </a:bodyPr>
            <a:lstStyle/>
            <a:p>
              <a:endParaRPr>
                <a:latin typeface="Marianne" panose="02000000000000000000" pitchFamily="50" charset="0"/>
              </a:endParaRPr>
            </a:p>
          </p:txBody>
        </p:sp>
      </p:grpSp>
      <p:sp>
        <p:nvSpPr>
          <p:cNvPr id="72" name="Google Shape;380;p33">
            <a:extLst>
              <a:ext uri="{FF2B5EF4-FFF2-40B4-BE49-F238E27FC236}">
                <a16:creationId xmlns:a16="http://schemas.microsoft.com/office/drawing/2014/main" id="{A6D9CCC4-3C66-45D3-A57D-0EC71389F0A4}"/>
              </a:ext>
            </a:extLst>
          </p:cNvPr>
          <p:cNvSpPr txBox="1">
            <a:spLocks/>
          </p:cNvSpPr>
          <p:nvPr/>
        </p:nvSpPr>
        <p:spPr>
          <a:xfrm>
            <a:off x="825388" y="3085666"/>
            <a:ext cx="748800" cy="306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eaLnBrk="1" hangingPunct="1">
              <a:lnSpc>
                <a:spcPct val="100000"/>
              </a:lnSpc>
              <a:spcBef>
                <a:spcPts val="0"/>
              </a:spcBef>
              <a:spcAft>
                <a:spcPts val="0"/>
              </a:spcAft>
              <a:buClr>
                <a:schemeClr val="dk1"/>
              </a:buClr>
              <a:buSzPts val="2400"/>
              <a:buFont typeface="Inter"/>
              <a:buNone/>
              <a:defRPr sz="2667" b="1" i="0" u="none" strike="noStrike" cap="none">
                <a:solidFill>
                  <a:schemeClr val="dk2"/>
                </a:solidFill>
                <a:latin typeface="Inter"/>
                <a:ea typeface="Inter"/>
                <a:cs typeface="Inter"/>
                <a:sym typeface="Inter"/>
              </a:defRPr>
            </a:lvl1pPr>
            <a:lvl2pPr marR="0" lvl="1" algn="ctr" rtl="0" eaLnBrk="1" hangingPunct="1">
              <a:lnSpc>
                <a:spcPct val="100000"/>
              </a:lnSpc>
              <a:spcBef>
                <a:spcPts val="0"/>
              </a:spcBef>
              <a:spcAft>
                <a:spcPts val="0"/>
              </a:spcAft>
              <a:buClr>
                <a:schemeClr val="dk1"/>
              </a:buClr>
              <a:buSzPts val="2400"/>
              <a:buFont typeface="Inter"/>
              <a:buNone/>
              <a:defRPr sz="3200" b="1" i="0" u="none" strike="noStrike" cap="none">
                <a:solidFill>
                  <a:schemeClr val="dk1"/>
                </a:solidFill>
                <a:latin typeface="Inter"/>
                <a:ea typeface="Inter"/>
                <a:cs typeface="Inter"/>
                <a:sym typeface="Inter"/>
              </a:defRPr>
            </a:lvl2pPr>
            <a:lvl3pPr marR="0" lvl="2" algn="ctr" rtl="0" eaLnBrk="1" hangingPunct="1">
              <a:lnSpc>
                <a:spcPct val="100000"/>
              </a:lnSpc>
              <a:spcBef>
                <a:spcPts val="0"/>
              </a:spcBef>
              <a:spcAft>
                <a:spcPts val="0"/>
              </a:spcAft>
              <a:buClr>
                <a:schemeClr val="dk1"/>
              </a:buClr>
              <a:buSzPts val="2400"/>
              <a:buFont typeface="Inter"/>
              <a:buNone/>
              <a:defRPr sz="3200" b="1" i="0" u="none" strike="noStrike" cap="none">
                <a:solidFill>
                  <a:schemeClr val="dk1"/>
                </a:solidFill>
                <a:latin typeface="Inter"/>
                <a:ea typeface="Inter"/>
                <a:cs typeface="Inter"/>
                <a:sym typeface="Inter"/>
              </a:defRPr>
            </a:lvl3pPr>
            <a:lvl4pPr marR="0" lvl="3" algn="ctr" rtl="0" eaLnBrk="1" hangingPunct="1">
              <a:lnSpc>
                <a:spcPct val="100000"/>
              </a:lnSpc>
              <a:spcBef>
                <a:spcPts val="0"/>
              </a:spcBef>
              <a:spcAft>
                <a:spcPts val="0"/>
              </a:spcAft>
              <a:buClr>
                <a:schemeClr val="dk1"/>
              </a:buClr>
              <a:buSzPts val="2400"/>
              <a:buFont typeface="Inter"/>
              <a:buNone/>
              <a:defRPr sz="3200" b="1" i="0" u="none" strike="noStrike" cap="none">
                <a:solidFill>
                  <a:schemeClr val="dk1"/>
                </a:solidFill>
                <a:latin typeface="Inter"/>
                <a:ea typeface="Inter"/>
                <a:cs typeface="Inter"/>
                <a:sym typeface="Inter"/>
              </a:defRPr>
            </a:lvl4pPr>
            <a:lvl5pPr marR="0" lvl="4" algn="ctr" rtl="0" eaLnBrk="1" hangingPunct="1">
              <a:lnSpc>
                <a:spcPct val="100000"/>
              </a:lnSpc>
              <a:spcBef>
                <a:spcPts val="0"/>
              </a:spcBef>
              <a:spcAft>
                <a:spcPts val="0"/>
              </a:spcAft>
              <a:buClr>
                <a:schemeClr val="dk1"/>
              </a:buClr>
              <a:buSzPts val="2400"/>
              <a:buFont typeface="Inter"/>
              <a:buNone/>
              <a:defRPr sz="3200" b="1" i="0" u="none" strike="noStrike" cap="none">
                <a:solidFill>
                  <a:schemeClr val="dk1"/>
                </a:solidFill>
                <a:latin typeface="Inter"/>
                <a:ea typeface="Inter"/>
                <a:cs typeface="Inter"/>
                <a:sym typeface="Inter"/>
              </a:defRPr>
            </a:lvl5pPr>
            <a:lvl6pPr marR="0" lvl="5" algn="ctr" rtl="0" eaLnBrk="1" hangingPunct="1">
              <a:lnSpc>
                <a:spcPct val="100000"/>
              </a:lnSpc>
              <a:spcBef>
                <a:spcPts val="0"/>
              </a:spcBef>
              <a:spcAft>
                <a:spcPts val="0"/>
              </a:spcAft>
              <a:buClr>
                <a:schemeClr val="dk1"/>
              </a:buClr>
              <a:buSzPts val="2400"/>
              <a:buFont typeface="Inter"/>
              <a:buNone/>
              <a:defRPr sz="3200" b="1" i="0" u="none" strike="noStrike" cap="none">
                <a:solidFill>
                  <a:schemeClr val="dk1"/>
                </a:solidFill>
                <a:latin typeface="Inter"/>
                <a:ea typeface="Inter"/>
                <a:cs typeface="Inter"/>
                <a:sym typeface="Inter"/>
              </a:defRPr>
            </a:lvl6pPr>
            <a:lvl7pPr marR="0" lvl="6" algn="ctr" rtl="0" eaLnBrk="1" hangingPunct="1">
              <a:lnSpc>
                <a:spcPct val="100000"/>
              </a:lnSpc>
              <a:spcBef>
                <a:spcPts val="0"/>
              </a:spcBef>
              <a:spcAft>
                <a:spcPts val="0"/>
              </a:spcAft>
              <a:buClr>
                <a:schemeClr val="dk1"/>
              </a:buClr>
              <a:buSzPts val="2400"/>
              <a:buFont typeface="Inter"/>
              <a:buNone/>
              <a:defRPr sz="3200" b="1" i="0" u="none" strike="noStrike" cap="none">
                <a:solidFill>
                  <a:schemeClr val="dk1"/>
                </a:solidFill>
                <a:latin typeface="Inter"/>
                <a:ea typeface="Inter"/>
                <a:cs typeface="Inter"/>
                <a:sym typeface="Inter"/>
              </a:defRPr>
            </a:lvl7pPr>
            <a:lvl8pPr marR="0" lvl="7" algn="ctr" rtl="0" eaLnBrk="1" hangingPunct="1">
              <a:lnSpc>
                <a:spcPct val="100000"/>
              </a:lnSpc>
              <a:spcBef>
                <a:spcPts val="0"/>
              </a:spcBef>
              <a:spcAft>
                <a:spcPts val="0"/>
              </a:spcAft>
              <a:buClr>
                <a:schemeClr val="dk1"/>
              </a:buClr>
              <a:buSzPts val="2400"/>
              <a:buFont typeface="Inter"/>
              <a:buNone/>
              <a:defRPr sz="3200" b="1" i="0" u="none" strike="noStrike" cap="none">
                <a:solidFill>
                  <a:schemeClr val="dk1"/>
                </a:solidFill>
                <a:latin typeface="Inter"/>
                <a:ea typeface="Inter"/>
                <a:cs typeface="Inter"/>
                <a:sym typeface="Inter"/>
              </a:defRPr>
            </a:lvl8pPr>
            <a:lvl9pPr marR="0" lvl="8" algn="ctr" rtl="0" eaLnBrk="1" hangingPunct="1">
              <a:lnSpc>
                <a:spcPct val="100000"/>
              </a:lnSpc>
              <a:spcBef>
                <a:spcPts val="0"/>
              </a:spcBef>
              <a:spcAft>
                <a:spcPts val="0"/>
              </a:spcAft>
              <a:buClr>
                <a:schemeClr val="dk1"/>
              </a:buClr>
              <a:buSzPts val="2400"/>
              <a:buFont typeface="Inter"/>
              <a:buNone/>
              <a:defRPr sz="3200" b="1" i="0" u="none" strike="noStrike" cap="none">
                <a:solidFill>
                  <a:schemeClr val="dk1"/>
                </a:solidFill>
                <a:latin typeface="Inter"/>
                <a:ea typeface="Inter"/>
                <a:cs typeface="Inter"/>
                <a:sym typeface="Inter"/>
              </a:defRPr>
            </a:lvl9pPr>
          </a:lstStyle>
          <a:p>
            <a:r>
              <a:rPr lang="en" sz="2000">
                <a:latin typeface="Marianne" panose="02000000000000000000" pitchFamily="50" charset="0"/>
              </a:rPr>
              <a:t>03</a:t>
            </a:r>
          </a:p>
        </p:txBody>
      </p:sp>
      <p:cxnSp>
        <p:nvCxnSpPr>
          <p:cNvPr id="73" name="Google Shape;384;p33">
            <a:extLst>
              <a:ext uri="{FF2B5EF4-FFF2-40B4-BE49-F238E27FC236}">
                <a16:creationId xmlns:a16="http://schemas.microsoft.com/office/drawing/2014/main" id="{2C08DF73-EFEB-4A1C-B068-691B324901F2}"/>
              </a:ext>
            </a:extLst>
          </p:cNvPr>
          <p:cNvCxnSpPr/>
          <p:nvPr/>
        </p:nvCxnSpPr>
        <p:spPr>
          <a:xfrm>
            <a:off x="1611967" y="2888809"/>
            <a:ext cx="0" cy="861000"/>
          </a:xfrm>
          <a:prstGeom prst="straightConnector1">
            <a:avLst/>
          </a:prstGeom>
          <a:noFill/>
          <a:ln w="9525" cap="flat" cmpd="sng">
            <a:solidFill>
              <a:schemeClr val="accent3"/>
            </a:solidFill>
            <a:prstDash val="solid"/>
            <a:round/>
            <a:headEnd type="none" w="med" len="med"/>
            <a:tailEnd type="none" w="med" len="med"/>
          </a:ln>
        </p:spPr>
      </p:cxnSp>
      <p:grpSp>
        <p:nvGrpSpPr>
          <p:cNvPr id="74" name="Google Shape;368;p33">
            <a:extLst>
              <a:ext uri="{FF2B5EF4-FFF2-40B4-BE49-F238E27FC236}">
                <a16:creationId xmlns:a16="http://schemas.microsoft.com/office/drawing/2014/main" id="{4BFCB3C4-E77E-4C02-BF57-62BB8E9AD1B5}"/>
              </a:ext>
            </a:extLst>
          </p:cNvPr>
          <p:cNvGrpSpPr/>
          <p:nvPr/>
        </p:nvGrpSpPr>
        <p:grpSpPr>
          <a:xfrm>
            <a:off x="4817043" y="2839942"/>
            <a:ext cx="3421800" cy="958735"/>
            <a:chOff x="722275" y="1619650"/>
            <a:chExt cx="3421800" cy="1218300"/>
          </a:xfrm>
        </p:grpSpPr>
        <p:sp>
          <p:nvSpPr>
            <p:cNvPr id="75" name="Google Shape;369;p33">
              <a:extLst>
                <a:ext uri="{FF2B5EF4-FFF2-40B4-BE49-F238E27FC236}">
                  <a16:creationId xmlns:a16="http://schemas.microsoft.com/office/drawing/2014/main" id="{49D77EEE-6314-4707-AD61-1FDDEA26F6B8}"/>
                </a:ext>
              </a:extLst>
            </p:cNvPr>
            <p:cNvSpPr/>
            <p:nvPr/>
          </p:nvSpPr>
          <p:spPr>
            <a:xfrm>
              <a:off x="722275" y="1619650"/>
              <a:ext cx="3421800" cy="1218300"/>
            </a:xfrm>
            <a:prstGeom prst="rect">
              <a:avLst/>
            </a:prstGeom>
            <a:solidFill>
              <a:schemeClr val="accent5"/>
            </a:solidFill>
            <a:ln>
              <a:noFill/>
            </a:ln>
          </p:spPr>
          <p:txBody>
            <a:bodyPr spcFirstLastPara="1" wrap="square" lIns="91425" tIns="91425" rIns="91425" bIns="91425" anchor="ctr" anchorCtr="0">
              <a:noAutofit/>
            </a:bodyPr>
            <a:lstStyle/>
            <a:p>
              <a:endParaRPr>
                <a:latin typeface="Marianne" panose="02000000000000000000" pitchFamily="50" charset="0"/>
              </a:endParaRPr>
            </a:p>
          </p:txBody>
        </p:sp>
        <p:sp>
          <p:nvSpPr>
            <p:cNvPr id="76" name="Google Shape;370;p33">
              <a:extLst>
                <a:ext uri="{FF2B5EF4-FFF2-40B4-BE49-F238E27FC236}">
                  <a16:creationId xmlns:a16="http://schemas.microsoft.com/office/drawing/2014/main" id="{2A756C35-0CBB-49B7-B935-35CA9289CFFF}"/>
                </a:ext>
              </a:extLst>
            </p:cNvPr>
            <p:cNvSpPr/>
            <p:nvPr/>
          </p:nvSpPr>
          <p:spPr>
            <a:xfrm>
              <a:off x="722275" y="1619650"/>
              <a:ext cx="65700" cy="1218300"/>
            </a:xfrm>
            <a:prstGeom prst="rect">
              <a:avLst/>
            </a:prstGeom>
            <a:solidFill>
              <a:schemeClr val="accent1"/>
            </a:solidFill>
            <a:ln>
              <a:noFill/>
            </a:ln>
          </p:spPr>
          <p:txBody>
            <a:bodyPr spcFirstLastPara="1" wrap="square" lIns="91425" tIns="91425" rIns="91425" bIns="91425" anchor="ctr" anchorCtr="0">
              <a:noAutofit/>
            </a:bodyPr>
            <a:lstStyle/>
            <a:p>
              <a:endParaRPr>
                <a:latin typeface="Marianne" panose="02000000000000000000" pitchFamily="50" charset="0"/>
              </a:endParaRPr>
            </a:p>
          </p:txBody>
        </p:sp>
      </p:grpSp>
      <p:sp>
        <p:nvSpPr>
          <p:cNvPr id="77" name="Google Shape;372;p33">
            <a:extLst>
              <a:ext uri="{FF2B5EF4-FFF2-40B4-BE49-F238E27FC236}">
                <a16:creationId xmlns:a16="http://schemas.microsoft.com/office/drawing/2014/main" id="{A1B8069B-C2CB-4EB8-8C2C-DB802F28B991}"/>
              </a:ext>
            </a:extLst>
          </p:cNvPr>
          <p:cNvSpPr txBox="1">
            <a:spLocks/>
          </p:cNvSpPr>
          <p:nvPr/>
        </p:nvSpPr>
        <p:spPr>
          <a:xfrm>
            <a:off x="5788496" y="1720200"/>
            <a:ext cx="2788129" cy="527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2500"/>
              <a:buFont typeface="Inter"/>
              <a:buNone/>
              <a:defRPr sz="3200" b="1" i="0" u="none" strike="noStrike" cap="none">
                <a:solidFill>
                  <a:schemeClr val="accent1"/>
                </a:solidFill>
                <a:latin typeface="Inter"/>
                <a:ea typeface="Inter"/>
                <a:cs typeface="Inter"/>
                <a:sym typeface="Inter"/>
              </a:defRPr>
            </a:lvl1pPr>
            <a:lvl2pPr marR="0" lvl="1" algn="ctr" rtl="0" eaLnBrk="1" hangingPunct="1">
              <a:lnSpc>
                <a:spcPct val="100000"/>
              </a:lnSpc>
              <a:spcBef>
                <a:spcPts val="0"/>
              </a:spcBef>
              <a:spcAft>
                <a:spcPts val="0"/>
              </a:spcAft>
              <a:buClr>
                <a:schemeClr val="dk1"/>
              </a:buClr>
              <a:buSzPts val="2500"/>
              <a:buFont typeface="Inter"/>
              <a:buNone/>
              <a:defRPr sz="3333" b="1" i="0" u="none" strike="noStrike" cap="none">
                <a:solidFill>
                  <a:schemeClr val="dk1"/>
                </a:solidFill>
                <a:latin typeface="Inter"/>
                <a:ea typeface="Inter"/>
                <a:cs typeface="Inter"/>
                <a:sym typeface="Inter"/>
              </a:defRPr>
            </a:lvl2pPr>
            <a:lvl3pPr marR="0" lvl="2" algn="ctr" rtl="0" eaLnBrk="1" hangingPunct="1">
              <a:lnSpc>
                <a:spcPct val="100000"/>
              </a:lnSpc>
              <a:spcBef>
                <a:spcPts val="0"/>
              </a:spcBef>
              <a:spcAft>
                <a:spcPts val="0"/>
              </a:spcAft>
              <a:buClr>
                <a:schemeClr val="dk1"/>
              </a:buClr>
              <a:buSzPts val="2500"/>
              <a:buFont typeface="Inter"/>
              <a:buNone/>
              <a:defRPr sz="3333" b="1" i="0" u="none" strike="noStrike" cap="none">
                <a:solidFill>
                  <a:schemeClr val="dk1"/>
                </a:solidFill>
                <a:latin typeface="Inter"/>
                <a:ea typeface="Inter"/>
                <a:cs typeface="Inter"/>
                <a:sym typeface="Inter"/>
              </a:defRPr>
            </a:lvl3pPr>
            <a:lvl4pPr marR="0" lvl="3" algn="ctr" rtl="0" eaLnBrk="1" hangingPunct="1">
              <a:lnSpc>
                <a:spcPct val="100000"/>
              </a:lnSpc>
              <a:spcBef>
                <a:spcPts val="0"/>
              </a:spcBef>
              <a:spcAft>
                <a:spcPts val="0"/>
              </a:spcAft>
              <a:buClr>
                <a:schemeClr val="dk1"/>
              </a:buClr>
              <a:buSzPts val="2500"/>
              <a:buFont typeface="Inter"/>
              <a:buNone/>
              <a:defRPr sz="3333" b="1" i="0" u="none" strike="noStrike" cap="none">
                <a:solidFill>
                  <a:schemeClr val="dk1"/>
                </a:solidFill>
                <a:latin typeface="Inter"/>
                <a:ea typeface="Inter"/>
                <a:cs typeface="Inter"/>
                <a:sym typeface="Inter"/>
              </a:defRPr>
            </a:lvl4pPr>
            <a:lvl5pPr marR="0" lvl="4" algn="ctr" rtl="0" eaLnBrk="1" hangingPunct="1">
              <a:lnSpc>
                <a:spcPct val="100000"/>
              </a:lnSpc>
              <a:spcBef>
                <a:spcPts val="0"/>
              </a:spcBef>
              <a:spcAft>
                <a:spcPts val="0"/>
              </a:spcAft>
              <a:buClr>
                <a:schemeClr val="dk1"/>
              </a:buClr>
              <a:buSzPts val="2500"/>
              <a:buFont typeface="Inter"/>
              <a:buNone/>
              <a:defRPr sz="3333" b="1" i="0" u="none" strike="noStrike" cap="none">
                <a:solidFill>
                  <a:schemeClr val="dk1"/>
                </a:solidFill>
                <a:latin typeface="Inter"/>
                <a:ea typeface="Inter"/>
                <a:cs typeface="Inter"/>
                <a:sym typeface="Inter"/>
              </a:defRPr>
            </a:lvl5pPr>
            <a:lvl6pPr marR="0" lvl="5" algn="ctr" rtl="0" eaLnBrk="1" hangingPunct="1">
              <a:lnSpc>
                <a:spcPct val="100000"/>
              </a:lnSpc>
              <a:spcBef>
                <a:spcPts val="0"/>
              </a:spcBef>
              <a:spcAft>
                <a:spcPts val="0"/>
              </a:spcAft>
              <a:buClr>
                <a:schemeClr val="dk1"/>
              </a:buClr>
              <a:buSzPts val="2500"/>
              <a:buFont typeface="Inter"/>
              <a:buNone/>
              <a:defRPr sz="3333" b="1" i="0" u="none" strike="noStrike" cap="none">
                <a:solidFill>
                  <a:schemeClr val="dk1"/>
                </a:solidFill>
                <a:latin typeface="Inter"/>
                <a:ea typeface="Inter"/>
                <a:cs typeface="Inter"/>
                <a:sym typeface="Inter"/>
              </a:defRPr>
            </a:lvl6pPr>
            <a:lvl7pPr marR="0" lvl="6" algn="ctr" rtl="0" eaLnBrk="1" hangingPunct="1">
              <a:lnSpc>
                <a:spcPct val="100000"/>
              </a:lnSpc>
              <a:spcBef>
                <a:spcPts val="0"/>
              </a:spcBef>
              <a:spcAft>
                <a:spcPts val="0"/>
              </a:spcAft>
              <a:buClr>
                <a:schemeClr val="dk1"/>
              </a:buClr>
              <a:buSzPts val="2500"/>
              <a:buFont typeface="Inter"/>
              <a:buNone/>
              <a:defRPr sz="3333" b="1" i="0" u="none" strike="noStrike" cap="none">
                <a:solidFill>
                  <a:schemeClr val="dk1"/>
                </a:solidFill>
                <a:latin typeface="Inter"/>
                <a:ea typeface="Inter"/>
                <a:cs typeface="Inter"/>
                <a:sym typeface="Inter"/>
              </a:defRPr>
            </a:lvl7pPr>
            <a:lvl8pPr marR="0" lvl="7" algn="ctr" rtl="0" eaLnBrk="1" hangingPunct="1">
              <a:lnSpc>
                <a:spcPct val="100000"/>
              </a:lnSpc>
              <a:spcBef>
                <a:spcPts val="0"/>
              </a:spcBef>
              <a:spcAft>
                <a:spcPts val="0"/>
              </a:spcAft>
              <a:buClr>
                <a:schemeClr val="dk1"/>
              </a:buClr>
              <a:buSzPts val="2500"/>
              <a:buFont typeface="Inter"/>
              <a:buNone/>
              <a:defRPr sz="3333" b="1" i="0" u="none" strike="noStrike" cap="none">
                <a:solidFill>
                  <a:schemeClr val="dk1"/>
                </a:solidFill>
                <a:latin typeface="Inter"/>
                <a:ea typeface="Inter"/>
                <a:cs typeface="Inter"/>
                <a:sym typeface="Inter"/>
              </a:defRPr>
            </a:lvl8pPr>
            <a:lvl9pPr marR="0" lvl="8" algn="ctr" rtl="0" eaLnBrk="1" hangingPunct="1">
              <a:lnSpc>
                <a:spcPct val="100000"/>
              </a:lnSpc>
              <a:spcBef>
                <a:spcPts val="0"/>
              </a:spcBef>
              <a:spcAft>
                <a:spcPts val="0"/>
              </a:spcAft>
              <a:buClr>
                <a:schemeClr val="dk1"/>
              </a:buClr>
              <a:buSzPts val="2500"/>
              <a:buFont typeface="Inter"/>
              <a:buNone/>
              <a:defRPr sz="3333" b="1" i="0" u="none" strike="noStrike" cap="none">
                <a:solidFill>
                  <a:schemeClr val="dk1"/>
                </a:solidFill>
                <a:latin typeface="Inter"/>
                <a:ea typeface="Inter"/>
                <a:cs typeface="Inter"/>
                <a:sym typeface="Inter"/>
              </a:defRPr>
            </a:lvl9pPr>
          </a:lstStyle>
          <a:p>
            <a:r>
              <a:rPr lang="fr-FR" sz="1800" dirty="0">
                <a:latin typeface="Marianne" panose="02000000000000000000" pitchFamily="50" charset="0"/>
              </a:rPr>
              <a:t>Nos ressources humaines et nos finances</a:t>
            </a:r>
          </a:p>
        </p:txBody>
      </p:sp>
      <p:sp>
        <p:nvSpPr>
          <p:cNvPr id="79" name="Google Shape;380;p33">
            <a:extLst>
              <a:ext uri="{FF2B5EF4-FFF2-40B4-BE49-F238E27FC236}">
                <a16:creationId xmlns:a16="http://schemas.microsoft.com/office/drawing/2014/main" id="{53233F4C-7B05-485F-995D-D53482B5F655}"/>
              </a:ext>
            </a:extLst>
          </p:cNvPr>
          <p:cNvSpPr txBox="1">
            <a:spLocks/>
          </p:cNvSpPr>
          <p:nvPr/>
        </p:nvSpPr>
        <p:spPr>
          <a:xfrm>
            <a:off x="4920156" y="3049050"/>
            <a:ext cx="748800" cy="306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eaLnBrk="1" hangingPunct="1">
              <a:lnSpc>
                <a:spcPct val="100000"/>
              </a:lnSpc>
              <a:spcBef>
                <a:spcPts val="0"/>
              </a:spcBef>
              <a:spcAft>
                <a:spcPts val="0"/>
              </a:spcAft>
              <a:buClr>
                <a:schemeClr val="dk1"/>
              </a:buClr>
              <a:buSzPts val="2400"/>
              <a:buFont typeface="Inter"/>
              <a:buNone/>
              <a:defRPr sz="2667" b="1" i="0" u="none" strike="noStrike" cap="none">
                <a:solidFill>
                  <a:schemeClr val="dk2"/>
                </a:solidFill>
                <a:latin typeface="Inter"/>
                <a:ea typeface="Inter"/>
                <a:cs typeface="Inter"/>
                <a:sym typeface="Inter"/>
              </a:defRPr>
            </a:lvl1pPr>
            <a:lvl2pPr marR="0" lvl="1" algn="ctr" rtl="0" eaLnBrk="1" hangingPunct="1">
              <a:lnSpc>
                <a:spcPct val="100000"/>
              </a:lnSpc>
              <a:spcBef>
                <a:spcPts val="0"/>
              </a:spcBef>
              <a:spcAft>
                <a:spcPts val="0"/>
              </a:spcAft>
              <a:buClr>
                <a:schemeClr val="dk1"/>
              </a:buClr>
              <a:buSzPts val="2400"/>
              <a:buFont typeface="Inter"/>
              <a:buNone/>
              <a:defRPr sz="3200" b="1" i="0" u="none" strike="noStrike" cap="none">
                <a:solidFill>
                  <a:schemeClr val="dk1"/>
                </a:solidFill>
                <a:latin typeface="Inter"/>
                <a:ea typeface="Inter"/>
                <a:cs typeface="Inter"/>
                <a:sym typeface="Inter"/>
              </a:defRPr>
            </a:lvl2pPr>
            <a:lvl3pPr marR="0" lvl="2" algn="ctr" rtl="0" eaLnBrk="1" hangingPunct="1">
              <a:lnSpc>
                <a:spcPct val="100000"/>
              </a:lnSpc>
              <a:spcBef>
                <a:spcPts val="0"/>
              </a:spcBef>
              <a:spcAft>
                <a:spcPts val="0"/>
              </a:spcAft>
              <a:buClr>
                <a:schemeClr val="dk1"/>
              </a:buClr>
              <a:buSzPts val="2400"/>
              <a:buFont typeface="Inter"/>
              <a:buNone/>
              <a:defRPr sz="3200" b="1" i="0" u="none" strike="noStrike" cap="none">
                <a:solidFill>
                  <a:schemeClr val="dk1"/>
                </a:solidFill>
                <a:latin typeface="Inter"/>
                <a:ea typeface="Inter"/>
                <a:cs typeface="Inter"/>
                <a:sym typeface="Inter"/>
              </a:defRPr>
            </a:lvl3pPr>
            <a:lvl4pPr marR="0" lvl="3" algn="ctr" rtl="0" eaLnBrk="1" hangingPunct="1">
              <a:lnSpc>
                <a:spcPct val="100000"/>
              </a:lnSpc>
              <a:spcBef>
                <a:spcPts val="0"/>
              </a:spcBef>
              <a:spcAft>
                <a:spcPts val="0"/>
              </a:spcAft>
              <a:buClr>
                <a:schemeClr val="dk1"/>
              </a:buClr>
              <a:buSzPts val="2400"/>
              <a:buFont typeface="Inter"/>
              <a:buNone/>
              <a:defRPr sz="3200" b="1" i="0" u="none" strike="noStrike" cap="none">
                <a:solidFill>
                  <a:schemeClr val="dk1"/>
                </a:solidFill>
                <a:latin typeface="Inter"/>
                <a:ea typeface="Inter"/>
                <a:cs typeface="Inter"/>
                <a:sym typeface="Inter"/>
              </a:defRPr>
            </a:lvl4pPr>
            <a:lvl5pPr marR="0" lvl="4" algn="ctr" rtl="0" eaLnBrk="1" hangingPunct="1">
              <a:lnSpc>
                <a:spcPct val="100000"/>
              </a:lnSpc>
              <a:spcBef>
                <a:spcPts val="0"/>
              </a:spcBef>
              <a:spcAft>
                <a:spcPts val="0"/>
              </a:spcAft>
              <a:buClr>
                <a:schemeClr val="dk1"/>
              </a:buClr>
              <a:buSzPts val="2400"/>
              <a:buFont typeface="Inter"/>
              <a:buNone/>
              <a:defRPr sz="3200" b="1" i="0" u="none" strike="noStrike" cap="none">
                <a:solidFill>
                  <a:schemeClr val="dk1"/>
                </a:solidFill>
                <a:latin typeface="Inter"/>
                <a:ea typeface="Inter"/>
                <a:cs typeface="Inter"/>
                <a:sym typeface="Inter"/>
              </a:defRPr>
            </a:lvl5pPr>
            <a:lvl6pPr marR="0" lvl="5" algn="ctr" rtl="0" eaLnBrk="1" hangingPunct="1">
              <a:lnSpc>
                <a:spcPct val="100000"/>
              </a:lnSpc>
              <a:spcBef>
                <a:spcPts val="0"/>
              </a:spcBef>
              <a:spcAft>
                <a:spcPts val="0"/>
              </a:spcAft>
              <a:buClr>
                <a:schemeClr val="dk1"/>
              </a:buClr>
              <a:buSzPts val="2400"/>
              <a:buFont typeface="Inter"/>
              <a:buNone/>
              <a:defRPr sz="3200" b="1" i="0" u="none" strike="noStrike" cap="none">
                <a:solidFill>
                  <a:schemeClr val="dk1"/>
                </a:solidFill>
                <a:latin typeface="Inter"/>
                <a:ea typeface="Inter"/>
                <a:cs typeface="Inter"/>
                <a:sym typeface="Inter"/>
              </a:defRPr>
            </a:lvl6pPr>
            <a:lvl7pPr marR="0" lvl="6" algn="ctr" rtl="0" eaLnBrk="1" hangingPunct="1">
              <a:lnSpc>
                <a:spcPct val="100000"/>
              </a:lnSpc>
              <a:spcBef>
                <a:spcPts val="0"/>
              </a:spcBef>
              <a:spcAft>
                <a:spcPts val="0"/>
              </a:spcAft>
              <a:buClr>
                <a:schemeClr val="dk1"/>
              </a:buClr>
              <a:buSzPts val="2400"/>
              <a:buFont typeface="Inter"/>
              <a:buNone/>
              <a:defRPr sz="3200" b="1" i="0" u="none" strike="noStrike" cap="none">
                <a:solidFill>
                  <a:schemeClr val="dk1"/>
                </a:solidFill>
                <a:latin typeface="Inter"/>
                <a:ea typeface="Inter"/>
                <a:cs typeface="Inter"/>
                <a:sym typeface="Inter"/>
              </a:defRPr>
            </a:lvl7pPr>
            <a:lvl8pPr marR="0" lvl="7" algn="ctr" rtl="0" eaLnBrk="1" hangingPunct="1">
              <a:lnSpc>
                <a:spcPct val="100000"/>
              </a:lnSpc>
              <a:spcBef>
                <a:spcPts val="0"/>
              </a:spcBef>
              <a:spcAft>
                <a:spcPts val="0"/>
              </a:spcAft>
              <a:buClr>
                <a:schemeClr val="dk1"/>
              </a:buClr>
              <a:buSzPts val="2400"/>
              <a:buFont typeface="Inter"/>
              <a:buNone/>
              <a:defRPr sz="3200" b="1" i="0" u="none" strike="noStrike" cap="none">
                <a:solidFill>
                  <a:schemeClr val="dk1"/>
                </a:solidFill>
                <a:latin typeface="Inter"/>
                <a:ea typeface="Inter"/>
                <a:cs typeface="Inter"/>
                <a:sym typeface="Inter"/>
              </a:defRPr>
            </a:lvl8pPr>
            <a:lvl9pPr marR="0" lvl="8" algn="ctr" rtl="0" eaLnBrk="1" hangingPunct="1">
              <a:lnSpc>
                <a:spcPct val="100000"/>
              </a:lnSpc>
              <a:spcBef>
                <a:spcPts val="0"/>
              </a:spcBef>
              <a:spcAft>
                <a:spcPts val="0"/>
              </a:spcAft>
              <a:buClr>
                <a:schemeClr val="dk1"/>
              </a:buClr>
              <a:buSzPts val="2400"/>
              <a:buFont typeface="Inter"/>
              <a:buNone/>
              <a:defRPr sz="3200" b="1" i="0" u="none" strike="noStrike" cap="none">
                <a:solidFill>
                  <a:schemeClr val="dk1"/>
                </a:solidFill>
                <a:latin typeface="Inter"/>
                <a:ea typeface="Inter"/>
                <a:cs typeface="Inter"/>
                <a:sym typeface="Inter"/>
              </a:defRPr>
            </a:lvl9pPr>
          </a:lstStyle>
          <a:p>
            <a:r>
              <a:rPr lang="en" sz="2000">
                <a:latin typeface="Marianne" panose="02000000000000000000" pitchFamily="50" charset="0"/>
              </a:rPr>
              <a:t>04</a:t>
            </a:r>
          </a:p>
        </p:txBody>
      </p:sp>
      <p:cxnSp>
        <p:nvCxnSpPr>
          <p:cNvPr id="80" name="Google Shape;384;p33">
            <a:extLst>
              <a:ext uri="{FF2B5EF4-FFF2-40B4-BE49-F238E27FC236}">
                <a16:creationId xmlns:a16="http://schemas.microsoft.com/office/drawing/2014/main" id="{9E103FC5-59CB-49DF-9896-3D12A24AD3E9}"/>
              </a:ext>
            </a:extLst>
          </p:cNvPr>
          <p:cNvCxnSpPr/>
          <p:nvPr/>
        </p:nvCxnSpPr>
        <p:spPr>
          <a:xfrm>
            <a:off x="5725544" y="2839942"/>
            <a:ext cx="0" cy="861000"/>
          </a:xfrm>
          <a:prstGeom prst="straightConnector1">
            <a:avLst/>
          </a:prstGeom>
          <a:noFill/>
          <a:ln w="9525" cap="flat" cmpd="sng">
            <a:solidFill>
              <a:schemeClr val="accent3"/>
            </a:solidFill>
            <a:prstDash val="solid"/>
            <a:round/>
            <a:headEnd type="none" w="med" len="med"/>
            <a:tailEnd type="none" w="med" len="med"/>
          </a:ln>
        </p:spPr>
      </p:cxnSp>
      <p:sp>
        <p:nvSpPr>
          <p:cNvPr id="40" name="Google Shape;372;p33">
            <a:extLst>
              <a:ext uri="{FF2B5EF4-FFF2-40B4-BE49-F238E27FC236}">
                <a16:creationId xmlns:a16="http://schemas.microsoft.com/office/drawing/2014/main" id="{79E49EE9-D5DE-4A9D-8ACE-CA1ADE014C10}"/>
              </a:ext>
            </a:extLst>
          </p:cNvPr>
          <p:cNvSpPr txBox="1">
            <a:spLocks/>
          </p:cNvSpPr>
          <p:nvPr/>
        </p:nvSpPr>
        <p:spPr>
          <a:xfrm>
            <a:off x="1678087" y="2975116"/>
            <a:ext cx="2305500" cy="527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2500"/>
              <a:buFont typeface="Inter"/>
              <a:buNone/>
              <a:defRPr sz="3200" b="1" i="0" u="none" strike="noStrike" cap="none">
                <a:solidFill>
                  <a:schemeClr val="accent1"/>
                </a:solidFill>
                <a:latin typeface="Inter"/>
                <a:ea typeface="Inter"/>
                <a:cs typeface="Inter"/>
                <a:sym typeface="Inter"/>
              </a:defRPr>
            </a:lvl1pPr>
            <a:lvl2pPr marR="0" lvl="1" algn="ctr" rtl="0" eaLnBrk="1" hangingPunct="1">
              <a:lnSpc>
                <a:spcPct val="100000"/>
              </a:lnSpc>
              <a:spcBef>
                <a:spcPts val="0"/>
              </a:spcBef>
              <a:spcAft>
                <a:spcPts val="0"/>
              </a:spcAft>
              <a:buClr>
                <a:schemeClr val="dk1"/>
              </a:buClr>
              <a:buSzPts val="2500"/>
              <a:buFont typeface="Inter"/>
              <a:buNone/>
              <a:defRPr sz="3333" b="1" i="0" u="none" strike="noStrike" cap="none">
                <a:solidFill>
                  <a:schemeClr val="dk1"/>
                </a:solidFill>
                <a:latin typeface="Inter"/>
                <a:ea typeface="Inter"/>
                <a:cs typeface="Inter"/>
                <a:sym typeface="Inter"/>
              </a:defRPr>
            </a:lvl2pPr>
            <a:lvl3pPr marR="0" lvl="2" algn="ctr" rtl="0" eaLnBrk="1" hangingPunct="1">
              <a:lnSpc>
                <a:spcPct val="100000"/>
              </a:lnSpc>
              <a:spcBef>
                <a:spcPts val="0"/>
              </a:spcBef>
              <a:spcAft>
                <a:spcPts val="0"/>
              </a:spcAft>
              <a:buClr>
                <a:schemeClr val="dk1"/>
              </a:buClr>
              <a:buSzPts val="2500"/>
              <a:buFont typeface="Inter"/>
              <a:buNone/>
              <a:defRPr sz="3333" b="1" i="0" u="none" strike="noStrike" cap="none">
                <a:solidFill>
                  <a:schemeClr val="dk1"/>
                </a:solidFill>
                <a:latin typeface="Inter"/>
                <a:ea typeface="Inter"/>
                <a:cs typeface="Inter"/>
                <a:sym typeface="Inter"/>
              </a:defRPr>
            </a:lvl3pPr>
            <a:lvl4pPr marR="0" lvl="3" algn="ctr" rtl="0" eaLnBrk="1" hangingPunct="1">
              <a:lnSpc>
                <a:spcPct val="100000"/>
              </a:lnSpc>
              <a:spcBef>
                <a:spcPts val="0"/>
              </a:spcBef>
              <a:spcAft>
                <a:spcPts val="0"/>
              </a:spcAft>
              <a:buClr>
                <a:schemeClr val="dk1"/>
              </a:buClr>
              <a:buSzPts val="2500"/>
              <a:buFont typeface="Inter"/>
              <a:buNone/>
              <a:defRPr sz="3333" b="1" i="0" u="none" strike="noStrike" cap="none">
                <a:solidFill>
                  <a:schemeClr val="dk1"/>
                </a:solidFill>
                <a:latin typeface="Inter"/>
                <a:ea typeface="Inter"/>
                <a:cs typeface="Inter"/>
                <a:sym typeface="Inter"/>
              </a:defRPr>
            </a:lvl4pPr>
            <a:lvl5pPr marR="0" lvl="4" algn="ctr" rtl="0" eaLnBrk="1" hangingPunct="1">
              <a:lnSpc>
                <a:spcPct val="100000"/>
              </a:lnSpc>
              <a:spcBef>
                <a:spcPts val="0"/>
              </a:spcBef>
              <a:spcAft>
                <a:spcPts val="0"/>
              </a:spcAft>
              <a:buClr>
                <a:schemeClr val="dk1"/>
              </a:buClr>
              <a:buSzPts val="2500"/>
              <a:buFont typeface="Inter"/>
              <a:buNone/>
              <a:defRPr sz="3333" b="1" i="0" u="none" strike="noStrike" cap="none">
                <a:solidFill>
                  <a:schemeClr val="dk1"/>
                </a:solidFill>
                <a:latin typeface="Inter"/>
                <a:ea typeface="Inter"/>
                <a:cs typeface="Inter"/>
                <a:sym typeface="Inter"/>
              </a:defRPr>
            </a:lvl5pPr>
            <a:lvl6pPr marR="0" lvl="5" algn="ctr" rtl="0" eaLnBrk="1" hangingPunct="1">
              <a:lnSpc>
                <a:spcPct val="100000"/>
              </a:lnSpc>
              <a:spcBef>
                <a:spcPts val="0"/>
              </a:spcBef>
              <a:spcAft>
                <a:spcPts val="0"/>
              </a:spcAft>
              <a:buClr>
                <a:schemeClr val="dk1"/>
              </a:buClr>
              <a:buSzPts val="2500"/>
              <a:buFont typeface="Inter"/>
              <a:buNone/>
              <a:defRPr sz="3333" b="1" i="0" u="none" strike="noStrike" cap="none">
                <a:solidFill>
                  <a:schemeClr val="dk1"/>
                </a:solidFill>
                <a:latin typeface="Inter"/>
                <a:ea typeface="Inter"/>
                <a:cs typeface="Inter"/>
                <a:sym typeface="Inter"/>
              </a:defRPr>
            </a:lvl6pPr>
            <a:lvl7pPr marR="0" lvl="6" algn="ctr" rtl="0" eaLnBrk="1" hangingPunct="1">
              <a:lnSpc>
                <a:spcPct val="100000"/>
              </a:lnSpc>
              <a:spcBef>
                <a:spcPts val="0"/>
              </a:spcBef>
              <a:spcAft>
                <a:spcPts val="0"/>
              </a:spcAft>
              <a:buClr>
                <a:schemeClr val="dk1"/>
              </a:buClr>
              <a:buSzPts val="2500"/>
              <a:buFont typeface="Inter"/>
              <a:buNone/>
              <a:defRPr sz="3333" b="1" i="0" u="none" strike="noStrike" cap="none">
                <a:solidFill>
                  <a:schemeClr val="dk1"/>
                </a:solidFill>
                <a:latin typeface="Inter"/>
                <a:ea typeface="Inter"/>
                <a:cs typeface="Inter"/>
                <a:sym typeface="Inter"/>
              </a:defRPr>
            </a:lvl7pPr>
            <a:lvl8pPr marR="0" lvl="7" algn="ctr" rtl="0" eaLnBrk="1" hangingPunct="1">
              <a:lnSpc>
                <a:spcPct val="100000"/>
              </a:lnSpc>
              <a:spcBef>
                <a:spcPts val="0"/>
              </a:spcBef>
              <a:spcAft>
                <a:spcPts val="0"/>
              </a:spcAft>
              <a:buClr>
                <a:schemeClr val="dk1"/>
              </a:buClr>
              <a:buSzPts val="2500"/>
              <a:buFont typeface="Inter"/>
              <a:buNone/>
              <a:defRPr sz="3333" b="1" i="0" u="none" strike="noStrike" cap="none">
                <a:solidFill>
                  <a:schemeClr val="dk1"/>
                </a:solidFill>
                <a:latin typeface="Inter"/>
                <a:ea typeface="Inter"/>
                <a:cs typeface="Inter"/>
                <a:sym typeface="Inter"/>
              </a:defRPr>
            </a:lvl8pPr>
            <a:lvl9pPr marR="0" lvl="8" algn="ctr" rtl="0" eaLnBrk="1" hangingPunct="1">
              <a:lnSpc>
                <a:spcPct val="100000"/>
              </a:lnSpc>
              <a:spcBef>
                <a:spcPts val="0"/>
              </a:spcBef>
              <a:spcAft>
                <a:spcPts val="0"/>
              </a:spcAft>
              <a:buClr>
                <a:schemeClr val="dk1"/>
              </a:buClr>
              <a:buSzPts val="2500"/>
              <a:buFont typeface="Inter"/>
              <a:buNone/>
              <a:defRPr sz="3333" b="1" i="0" u="none" strike="noStrike" cap="none">
                <a:solidFill>
                  <a:schemeClr val="dk1"/>
                </a:solidFill>
                <a:latin typeface="Inter"/>
                <a:ea typeface="Inter"/>
                <a:cs typeface="Inter"/>
                <a:sym typeface="Inter"/>
              </a:defRPr>
            </a:lvl9pPr>
          </a:lstStyle>
          <a:p>
            <a:r>
              <a:rPr lang="fr-FR" sz="1800" dirty="0">
                <a:latin typeface="Marianne" panose="02000000000000000000" pitchFamily="50" charset="0"/>
              </a:rPr>
              <a:t>Les tarifs 2024/25</a:t>
            </a:r>
          </a:p>
          <a:p>
            <a:r>
              <a:rPr lang="fr-FR" sz="1800" dirty="0">
                <a:latin typeface="Marianne" panose="02000000000000000000" pitchFamily="50" charset="0"/>
              </a:rPr>
              <a:t>Nos axes de travail</a:t>
            </a:r>
          </a:p>
        </p:txBody>
      </p:sp>
      <p:sp>
        <p:nvSpPr>
          <p:cNvPr id="47" name="Google Shape;372;p33">
            <a:extLst>
              <a:ext uri="{FF2B5EF4-FFF2-40B4-BE49-F238E27FC236}">
                <a16:creationId xmlns:a16="http://schemas.microsoft.com/office/drawing/2014/main" id="{3EAD3527-D92F-4922-95D7-CC7C8E18C491}"/>
              </a:ext>
            </a:extLst>
          </p:cNvPr>
          <p:cNvSpPr txBox="1">
            <a:spLocks/>
          </p:cNvSpPr>
          <p:nvPr/>
        </p:nvSpPr>
        <p:spPr>
          <a:xfrm>
            <a:off x="5788496" y="2938500"/>
            <a:ext cx="2305500" cy="527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2500"/>
              <a:buFont typeface="Inter"/>
              <a:buNone/>
              <a:defRPr sz="3200" b="1" i="0" u="none" strike="noStrike" cap="none">
                <a:solidFill>
                  <a:schemeClr val="accent1"/>
                </a:solidFill>
                <a:latin typeface="Inter"/>
                <a:ea typeface="Inter"/>
                <a:cs typeface="Inter"/>
                <a:sym typeface="Inter"/>
              </a:defRPr>
            </a:lvl1pPr>
            <a:lvl2pPr marR="0" lvl="1" algn="ctr" rtl="0" eaLnBrk="1" hangingPunct="1">
              <a:lnSpc>
                <a:spcPct val="100000"/>
              </a:lnSpc>
              <a:spcBef>
                <a:spcPts val="0"/>
              </a:spcBef>
              <a:spcAft>
                <a:spcPts val="0"/>
              </a:spcAft>
              <a:buClr>
                <a:schemeClr val="dk1"/>
              </a:buClr>
              <a:buSzPts val="2500"/>
              <a:buFont typeface="Inter"/>
              <a:buNone/>
              <a:defRPr sz="3333" b="1" i="0" u="none" strike="noStrike" cap="none">
                <a:solidFill>
                  <a:schemeClr val="dk1"/>
                </a:solidFill>
                <a:latin typeface="Inter"/>
                <a:ea typeface="Inter"/>
                <a:cs typeface="Inter"/>
                <a:sym typeface="Inter"/>
              </a:defRPr>
            </a:lvl2pPr>
            <a:lvl3pPr marR="0" lvl="2" algn="ctr" rtl="0" eaLnBrk="1" hangingPunct="1">
              <a:lnSpc>
                <a:spcPct val="100000"/>
              </a:lnSpc>
              <a:spcBef>
                <a:spcPts val="0"/>
              </a:spcBef>
              <a:spcAft>
                <a:spcPts val="0"/>
              </a:spcAft>
              <a:buClr>
                <a:schemeClr val="dk1"/>
              </a:buClr>
              <a:buSzPts val="2500"/>
              <a:buFont typeface="Inter"/>
              <a:buNone/>
              <a:defRPr sz="3333" b="1" i="0" u="none" strike="noStrike" cap="none">
                <a:solidFill>
                  <a:schemeClr val="dk1"/>
                </a:solidFill>
                <a:latin typeface="Inter"/>
                <a:ea typeface="Inter"/>
                <a:cs typeface="Inter"/>
                <a:sym typeface="Inter"/>
              </a:defRPr>
            </a:lvl3pPr>
            <a:lvl4pPr marR="0" lvl="3" algn="ctr" rtl="0" eaLnBrk="1" hangingPunct="1">
              <a:lnSpc>
                <a:spcPct val="100000"/>
              </a:lnSpc>
              <a:spcBef>
                <a:spcPts val="0"/>
              </a:spcBef>
              <a:spcAft>
                <a:spcPts val="0"/>
              </a:spcAft>
              <a:buClr>
                <a:schemeClr val="dk1"/>
              </a:buClr>
              <a:buSzPts val="2500"/>
              <a:buFont typeface="Inter"/>
              <a:buNone/>
              <a:defRPr sz="3333" b="1" i="0" u="none" strike="noStrike" cap="none">
                <a:solidFill>
                  <a:schemeClr val="dk1"/>
                </a:solidFill>
                <a:latin typeface="Inter"/>
                <a:ea typeface="Inter"/>
                <a:cs typeface="Inter"/>
                <a:sym typeface="Inter"/>
              </a:defRPr>
            </a:lvl4pPr>
            <a:lvl5pPr marR="0" lvl="4" algn="ctr" rtl="0" eaLnBrk="1" hangingPunct="1">
              <a:lnSpc>
                <a:spcPct val="100000"/>
              </a:lnSpc>
              <a:spcBef>
                <a:spcPts val="0"/>
              </a:spcBef>
              <a:spcAft>
                <a:spcPts val="0"/>
              </a:spcAft>
              <a:buClr>
                <a:schemeClr val="dk1"/>
              </a:buClr>
              <a:buSzPts val="2500"/>
              <a:buFont typeface="Inter"/>
              <a:buNone/>
              <a:defRPr sz="3333" b="1" i="0" u="none" strike="noStrike" cap="none">
                <a:solidFill>
                  <a:schemeClr val="dk1"/>
                </a:solidFill>
                <a:latin typeface="Inter"/>
                <a:ea typeface="Inter"/>
                <a:cs typeface="Inter"/>
                <a:sym typeface="Inter"/>
              </a:defRPr>
            </a:lvl5pPr>
            <a:lvl6pPr marR="0" lvl="5" algn="ctr" rtl="0" eaLnBrk="1" hangingPunct="1">
              <a:lnSpc>
                <a:spcPct val="100000"/>
              </a:lnSpc>
              <a:spcBef>
                <a:spcPts val="0"/>
              </a:spcBef>
              <a:spcAft>
                <a:spcPts val="0"/>
              </a:spcAft>
              <a:buClr>
                <a:schemeClr val="dk1"/>
              </a:buClr>
              <a:buSzPts val="2500"/>
              <a:buFont typeface="Inter"/>
              <a:buNone/>
              <a:defRPr sz="3333" b="1" i="0" u="none" strike="noStrike" cap="none">
                <a:solidFill>
                  <a:schemeClr val="dk1"/>
                </a:solidFill>
                <a:latin typeface="Inter"/>
                <a:ea typeface="Inter"/>
                <a:cs typeface="Inter"/>
                <a:sym typeface="Inter"/>
              </a:defRPr>
            </a:lvl6pPr>
            <a:lvl7pPr marR="0" lvl="6" algn="ctr" rtl="0" eaLnBrk="1" hangingPunct="1">
              <a:lnSpc>
                <a:spcPct val="100000"/>
              </a:lnSpc>
              <a:spcBef>
                <a:spcPts val="0"/>
              </a:spcBef>
              <a:spcAft>
                <a:spcPts val="0"/>
              </a:spcAft>
              <a:buClr>
                <a:schemeClr val="dk1"/>
              </a:buClr>
              <a:buSzPts val="2500"/>
              <a:buFont typeface="Inter"/>
              <a:buNone/>
              <a:defRPr sz="3333" b="1" i="0" u="none" strike="noStrike" cap="none">
                <a:solidFill>
                  <a:schemeClr val="dk1"/>
                </a:solidFill>
                <a:latin typeface="Inter"/>
                <a:ea typeface="Inter"/>
                <a:cs typeface="Inter"/>
                <a:sym typeface="Inter"/>
              </a:defRPr>
            </a:lvl7pPr>
            <a:lvl8pPr marR="0" lvl="7" algn="ctr" rtl="0" eaLnBrk="1" hangingPunct="1">
              <a:lnSpc>
                <a:spcPct val="100000"/>
              </a:lnSpc>
              <a:spcBef>
                <a:spcPts val="0"/>
              </a:spcBef>
              <a:spcAft>
                <a:spcPts val="0"/>
              </a:spcAft>
              <a:buClr>
                <a:schemeClr val="dk1"/>
              </a:buClr>
              <a:buSzPts val="2500"/>
              <a:buFont typeface="Inter"/>
              <a:buNone/>
              <a:defRPr sz="3333" b="1" i="0" u="none" strike="noStrike" cap="none">
                <a:solidFill>
                  <a:schemeClr val="dk1"/>
                </a:solidFill>
                <a:latin typeface="Inter"/>
                <a:ea typeface="Inter"/>
                <a:cs typeface="Inter"/>
                <a:sym typeface="Inter"/>
              </a:defRPr>
            </a:lvl8pPr>
            <a:lvl9pPr marR="0" lvl="8" algn="ctr" rtl="0" eaLnBrk="1" hangingPunct="1">
              <a:lnSpc>
                <a:spcPct val="100000"/>
              </a:lnSpc>
              <a:spcBef>
                <a:spcPts val="0"/>
              </a:spcBef>
              <a:spcAft>
                <a:spcPts val="0"/>
              </a:spcAft>
              <a:buClr>
                <a:schemeClr val="dk1"/>
              </a:buClr>
              <a:buSzPts val="2500"/>
              <a:buFont typeface="Inter"/>
              <a:buNone/>
              <a:defRPr sz="3333" b="1" i="0" u="none" strike="noStrike" cap="none">
                <a:solidFill>
                  <a:schemeClr val="dk1"/>
                </a:solidFill>
                <a:latin typeface="Inter"/>
                <a:ea typeface="Inter"/>
                <a:cs typeface="Inter"/>
                <a:sym typeface="Inter"/>
              </a:defRPr>
            </a:lvl9pPr>
          </a:lstStyle>
          <a:p>
            <a:r>
              <a:rPr lang="fr-FR" sz="1800" dirty="0">
                <a:latin typeface="Marianne" panose="02000000000000000000" pitchFamily="50" charset="0"/>
              </a:rPr>
              <a:t>Q &amp; 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74"/>
        <p:cNvGrpSpPr/>
        <p:nvPr/>
      </p:nvGrpSpPr>
      <p:grpSpPr>
        <a:xfrm>
          <a:off x="0" y="0"/>
          <a:ext cx="0" cy="0"/>
          <a:chOff x="0" y="0"/>
          <a:chExt cx="0" cy="0"/>
        </a:xfrm>
      </p:grpSpPr>
      <p:sp>
        <p:nvSpPr>
          <p:cNvPr id="4" name="Ellipse 3">
            <a:extLst>
              <a:ext uri="{FF2B5EF4-FFF2-40B4-BE49-F238E27FC236}">
                <a16:creationId xmlns:a16="http://schemas.microsoft.com/office/drawing/2014/main" id="{CFDC0421-C5C6-49EF-A3FB-E808AC9CA3AC}"/>
              </a:ext>
            </a:extLst>
          </p:cNvPr>
          <p:cNvSpPr/>
          <p:nvPr/>
        </p:nvSpPr>
        <p:spPr>
          <a:xfrm>
            <a:off x="6932568" y="3443455"/>
            <a:ext cx="428523" cy="4281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Google Shape;1052;p58"/>
          <p:cNvSpPr/>
          <p:nvPr/>
        </p:nvSpPr>
        <p:spPr>
          <a:xfrm>
            <a:off x="711753" y="927084"/>
            <a:ext cx="3464700" cy="3464700"/>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algn="ctr"/>
            <a:endParaRPr b="1">
              <a:solidFill>
                <a:schemeClr val="lt2"/>
              </a:solidFill>
              <a:latin typeface="Marianne" panose="02000000000000000000" pitchFamily="50" charset="0"/>
              <a:ea typeface="Inter"/>
              <a:cs typeface="Inter"/>
              <a:sym typeface="Inter"/>
            </a:endParaRPr>
          </a:p>
        </p:txBody>
      </p:sp>
      <p:sp>
        <p:nvSpPr>
          <p:cNvPr id="15" name="Google Shape;1053;p58"/>
          <p:cNvSpPr txBox="1">
            <a:spLocks noGrp="1"/>
          </p:cNvSpPr>
          <p:nvPr>
            <p:ph type="title"/>
          </p:nvPr>
        </p:nvSpPr>
        <p:spPr>
          <a:xfrm>
            <a:off x="951722" y="1491630"/>
            <a:ext cx="2951685" cy="1008974"/>
          </a:xfrm>
          <a:prstGeom prst="rect">
            <a:avLst/>
          </a:prstGeom>
        </p:spPr>
        <p:txBody>
          <a:bodyPr spcFirstLastPara="1" wrap="square" lIns="91425" tIns="91425" rIns="91425" bIns="91425" anchor="t" anchorCtr="0">
            <a:noAutofit/>
          </a:bodyPr>
          <a:lstStyle/>
          <a:p>
            <a:pPr lvl="0"/>
            <a:r>
              <a:rPr lang="fr-FR" sz="4400" dirty="0">
                <a:solidFill>
                  <a:schemeClr val="accent6"/>
                </a:solidFill>
                <a:latin typeface="Marianne" panose="02000000000000000000" pitchFamily="50" charset="0"/>
                <a:cs typeface="Marianne Bold"/>
              </a:rPr>
              <a:t>Questions des parents</a:t>
            </a:r>
          </a:p>
        </p:txBody>
      </p:sp>
      <p:grpSp>
        <p:nvGrpSpPr>
          <p:cNvPr id="17" name="Google Shape;1055;p58"/>
          <p:cNvGrpSpPr/>
          <p:nvPr/>
        </p:nvGrpSpPr>
        <p:grpSpPr>
          <a:xfrm>
            <a:off x="6287222" y="3443455"/>
            <a:ext cx="428523" cy="428118"/>
            <a:chOff x="3763184" y="3817357"/>
            <a:chExt cx="356865" cy="356498"/>
          </a:xfrm>
        </p:grpSpPr>
        <p:sp>
          <p:nvSpPr>
            <p:cNvPr id="18" name="Google Shape;1056;p58"/>
            <p:cNvSpPr/>
            <p:nvPr/>
          </p:nvSpPr>
          <p:spPr>
            <a:xfrm>
              <a:off x="3763184" y="3817357"/>
              <a:ext cx="356865" cy="356498"/>
            </a:xfrm>
            <a:custGeom>
              <a:avLst/>
              <a:gdLst/>
              <a:ahLst/>
              <a:cxnLst/>
              <a:rect l="l" t="t" r="r" b="b"/>
              <a:pathLst>
                <a:path w="13613" h="13599" extrusionOk="0">
                  <a:moveTo>
                    <a:pt x="6814" y="0"/>
                  </a:moveTo>
                  <a:cubicBezTo>
                    <a:pt x="3046" y="0"/>
                    <a:pt x="0" y="3046"/>
                    <a:pt x="0" y="6799"/>
                  </a:cubicBezTo>
                  <a:cubicBezTo>
                    <a:pt x="0" y="10552"/>
                    <a:pt x="3046" y="13598"/>
                    <a:pt x="6814" y="13598"/>
                  </a:cubicBezTo>
                  <a:cubicBezTo>
                    <a:pt x="10567" y="13598"/>
                    <a:pt x="13613" y="10552"/>
                    <a:pt x="13613" y="6799"/>
                  </a:cubicBezTo>
                  <a:cubicBezTo>
                    <a:pt x="13613" y="3046"/>
                    <a:pt x="10567" y="0"/>
                    <a:pt x="6814" y="0"/>
                  </a:cubicBezTo>
                  <a:close/>
                </a:path>
              </a:pathLst>
            </a:custGeom>
            <a:solidFill>
              <a:schemeClr val="accent1"/>
            </a:solidFill>
            <a:ln>
              <a:noFill/>
            </a:ln>
          </p:spPr>
          <p:txBody>
            <a:bodyPr spcFirstLastPara="1" wrap="square" lIns="91425" tIns="91425" rIns="91425" bIns="91425" anchor="ctr" anchorCtr="0">
              <a:noAutofit/>
            </a:bodyPr>
            <a:lstStyle/>
            <a:p>
              <a:endParaRPr>
                <a:latin typeface="Marianne" panose="02000000000000000000" pitchFamily="50" charset="0"/>
              </a:endParaRPr>
            </a:p>
          </p:txBody>
        </p:sp>
        <p:sp>
          <p:nvSpPr>
            <p:cNvPr id="19" name="Google Shape;1057;p58"/>
            <p:cNvSpPr/>
            <p:nvPr/>
          </p:nvSpPr>
          <p:spPr>
            <a:xfrm>
              <a:off x="3848330" y="3964188"/>
              <a:ext cx="39375" cy="116945"/>
            </a:xfrm>
            <a:custGeom>
              <a:avLst/>
              <a:gdLst/>
              <a:ahLst/>
              <a:cxnLst/>
              <a:rect l="l" t="t" r="r" b="b"/>
              <a:pathLst>
                <a:path w="1502" h="4461" extrusionOk="0">
                  <a:moveTo>
                    <a:pt x="58" y="0"/>
                  </a:moveTo>
                  <a:cubicBezTo>
                    <a:pt x="29" y="0"/>
                    <a:pt x="0" y="29"/>
                    <a:pt x="0" y="58"/>
                  </a:cubicBezTo>
                  <a:lnTo>
                    <a:pt x="0" y="4403"/>
                  </a:lnTo>
                  <a:cubicBezTo>
                    <a:pt x="0" y="4432"/>
                    <a:pt x="29" y="4461"/>
                    <a:pt x="58" y="4461"/>
                  </a:cubicBezTo>
                  <a:lnTo>
                    <a:pt x="1444" y="4461"/>
                  </a:lnTo>
                  <a:cubicBezTo>
                    <a:pt x="1473" y="4461"/>
                    <a:pt x="1502" y="4446"/>
                    <a:pt x="1502" y="4403"/>
                  </a:cubicBezTo>
                  <a:lnTo>
                    <a:pt x="1502" y="58"/>
                  </a:lnTo>
                  <a:cubicBezTo>
                    <a:pt x="1502" y="29"/>
                    <a:pt x="1473" y="0"/>
                    <a:pt x="1444" y="0"/>
                  </a:cubicBezTo>
                  <a:close/>
                </a:path>
              </a:pathLst>
            </a:custGeom>
            <a:solidFill>
              <a:schemeClr val="accent5"/>
            </a:solidFill>
            <a:ln>
              <a:noFill/>
            </a:ln>
          </p:spPr>
          <p:txBody>
            <a:bodyPr spcFirstLastPara="1" wrap="square" lIns="91425" tIns="91425" rIns="91425" bIns="91425" anchor="ctr" anchorCtr="0">
              <a:noAutofit/>
            </a:bodyPr>
            <a:lstStyle/>
            <a:p>
              <a:endParaRPr>
                <a:latin typeface="Marianne" panose="02000000000000000000" pitchFamily="50" charset="0"/>
              </a:endParaRPr>
            </a:p>
          </p:txBody>
        </p:sp>
        <p:sp>
          <p:nvSpPr>
            <p:cNvPr id="20" name="Google Shape;1058;p58"/>
            <p:cNvSpPr/>
            <p:nvPr/>
          </p:nvSpPr>
          <p:spPr>
            <a:xfrm>
              <a:off x="3832418" y="3894403"/>
              <a:ext cx="55287" cy="47475"/>
            </a:xfrm>
            <a:custGeom>
              <a:avLst/>
              <a:gdLst/>
              <a:ahLst/>
              <a:cxnLst/>
              <a:rect l="l" t="t" r="r" b="b"/>
              <a:pathLst>
                <a:path w="2109" h="1811" extrusionOk="0">
                  <a:moveTo>
                    <a:pt x="1208" y="0"/>
                  </a:moveTo>
                  <a:cubicBezTo>
                    <a:pt x="987" y="0"/>
                    <a:pt x="761" y="83"/>
                    <a:pt x="578" y="266"/>
                  </a:cubicBezTo>
                  <a:cubicBezTo>
                    <a:pt x="1" y="829"/>
                    <a:pt x="405" y="1810"/>
                    <a:pt x="1214" y="1810"/>
                  </a:cubicBezTo>
                  <a:cubicBezTo>
                    <a:pt x="1704" y="1810"/>
                    <a:pt x="2109" y="1406"/>
                    <a:pt x="2109" y="901"/>
                  </a:cubicBezTo>
                  <a:cubicBezTo>
                    <a:pt x="2109" y="355"/>
                    <a:pt x="1668" y="0"/>
                    <a:pt x="1208" y="0"/>
                  </a:cubicBezTo>
                  <a:close/>
                </a:path>
              </a:pathLst>
            </a:custGeom>
            <a:solidFill>
              <a:schemeClr val="accent5"/>
            </a:solidFill>
            <a:ln>
              <a:noFill/>
            </a:ln>
          </p:spPr>
          <p:txBody>
            <a:bodyPr spcFirstLastPara="1" wrap="square" lIns="91425" tIns="91425" rIns="91425" bIns="91425" anchor="ctr" anchorCtr="0">
              <a:noAutofit/>
            </a:bodyPr>
            <a:lstStyle/>
            <a:p>
              <a:endParaRPr>
                <a:latin typeface="Marianne" panose="02000000000000000000" pitchFamily="50" charset="0"/>
              </a:endParaRPr>
            </a:p>
          </p:txBody>
        </p:sp>
        <p:sp>
          <p:nvSpPr>
            <p:cNvPr id="21" name="Google Shape;1059;p58"/>
            <p:cNvSpPr/>
            <p:nvPr/>
          </p:nvSpPr>
          <p:spPr>
            <a:xfrm>
              <a:off x="3925901" y="3964161"/>
              <a:ext cx="124914" cy="117365"/>
            </a:xfrm>
            <a:custGeom>
              <a:avLst/>
              <a:gdLst/>
              <a:ahLst/>
              <a:cxnLst/>
              <a:rect l="l" t="t" r="r" b="b"/>
              <a:pathLst>
                <a:path w="4765" h="4477" extrusionOk="0">
                  <a:moveTo>
                    <a:pt x="2716" y="1"/>
                  </a:moveTo>
                  <a:cubicBezTo>
                    <a:pt x="2701" y="1"/>
                    <a:pt x="2686" y="1"/>
                    <a:pt x="2671" y="1"/>
                  </a:cubicBezTo>
                  <a:cubicBezTo>
                    <a:pt x="2180" y="1"/>
                    <a:pt x="1718" y="145"/>
                    <a:pt x="1314" y="434"/>
                  </a:cubicBezTo>
                  <a:cubicBezTo>
                    <a:pt x="1304" y="441"/>
                    <a:pt x="1294" y="444"/>
                    <a:pt x="1284" y="444"/>
                  </a:cubicBezTo>
                  <a:cubicBezTo>
                    <a:pt x="1248" y="444"/>
                    <a:pt x="1213" y="410"/>
                    <a:pt x="1213" y="376"/>
                  </a:cubicBezTo>
                  <a:lnTo>
                    <a:pt x="1213" y="59"/>
                  </a:lnTo>
                  <a:cubicBezTo>
                    <a:pt x="1213" y="30"/>
                    <a:pt x="1170" y="1"/>
                    <a:pt x="1141" y="1"/>
                  </a:cubicBezTo>
                  <a:lnTo>
                    <a:pt x="58" y="1"/>
                  </a:lnTo>
                  <a:cubicBezTo>
                    <a:pt x="29" y="1"/>
                    <a:pt x="1" y="30"/>
                    <a:pt x="1" y="59"/>
                  </a:cubicBezTo>
                  <a:lnTo>
                    <a:pt x="1" y="4389"/>
                  </a:lnTo>
                  <a:cubicBezTo>
                    <a:pt x="1" y="4433"/>
                    <a:pt x="29" y="4462"/>
                    <a:pt x="58" y="4462"/>
                  </a:cubicBezTo>
                  <a:lnTo>
                    <a:pt x="1430" y="4462"/>
                  </a:lnTo>
                  <a:cubicBezTo>
                    <a:pt x="1473" y="4462"/>
                    <a:pt x="1502" y="4433"/>
                    <a:pt x="1502" y="4389"/>
                  </a:cubicBezTo>
                  <a:lnTo>
                    <a:pt x="1502" y="2859"/>
                  </a:lnTo>
                  <a:cubicBezTo>
                    <a:pt x="1502" y="2354"/>
                    <a:pt x="1617" y="1502"/>
                    <a:pt x="2382" y="1502"/>
                  </a:cubicBezTo>
                  <a:cubicBezTo>
                    <a:pt x="3133" y="1502"/>
                    <a:pt x="3249" y="2354"/>
                    <a:pt x="3249" y="2859"/>
                  </a:cubicBezTo>
                  <a:lnTo>
                    <a:pt x="3249" y="4404"/>
                  </a:lnTo>
                  <a:cubicBezTo>
                    <a:pt x="3249" y="4433"/>
                    <a:pt x="3277" y="4462"/>
                    <a:pt x="3321" y="4462"/>
                  </a:cubicBezTo>
                  <a:lnTo>
                    <a:pt x="3321" y="4476"/>
                  </a:lnTo>
                  <a:lnTo>
                    <a:pt x="4692" y="4476"/>
                  </a:lnTo>
                  <a:cubicBezTo>
                    <a:pt x="4721" y="4476"/>
                    <a:pt x="4750" y="4433"/>
                    <a:pt x="4750" y="4404"/>
                  </a:cubicBezTo>
                  <a:lnTo>
                    <a:pt x="4750" y="2383"/>
                  </a:lnTo>
                  <a:cubicBezTo>
                    <a:pt x="4764" y="1806"/>
                    <a:pt x="4591" y="1243"/>
                    <a:pt x="4259" y="766"/>
                  </a:cubicBezTo>
                  <a:cubicBezTo>
                    <a:pt x="3893" y="287"/>
                    <a:pt x="3320" y="1"/>
                    <a:pt x="2716" y="1"/>
                  </a:cubicBezTo>
                  <a:close/>
                </a:path>
              </a:pathLst>
            </a:custGeom>
            <a:solidFill>
              <a:schemeClr val="accent5"/>
            </a:solidFill>
            <a:ln>
              <a:noFill/>
            </a:ln>
          </p:spPr>
          <p:txBody>
            <a:bodyPr spcFirstLastPara="1" wrap="square" lIns="91425" tIns="91425" rIns="91425" bIns="91425" anchor="ctr" anchorCtr="0">
              <a:noAutofit/>
            </a:bodyPr>
            <a:lstStyle/>
            <a:p>
              <a:endParaRPr>
                <a:latin typeface="Marianne" panose="02000000000000000000" pitchFamily="50" charset="0"/>
              </a:endParaRPr>
            </a:p>
          </p:txBody>
        </p:sp>
      </p:grpSp>
      <p:grpSp>
        <p:nvGrpSpPr>
          <p:cNvPr id="25" name="Google Shape;1063;p58"/>
          <p:cNvGrpSpPr/>
          <p:nvPr/>
        </p:nvGrpSpPr>
        <p:grpSpPr>
          <a:xfrm>
            <a:off x="5686333" y="3443456"/>
            <a:ext cx="428523" cy="428559"/>
            <a:chOff x="2866317" y="3817357"/>
            <a:chExt cx="356865" cy="356865"/>
          </a:xfrm>
        </p:grpSpPr>
        <p:sp>
          <p:nvSpPr>
            <p:cNvPr id="26" name="Google Shape;1064;p58"/>
            <p:cNvSpPr/>
            <p:nvPr/>
          </p:nvSpPr>
          <p:spPr>
            <a:xfrm>
              <a:off x="2866317" y="3817357"/>
              <a:ext cx="356865" cy="356498"/>
            </a:xfrm>
            <a:custGeom>
              <a:avLst/>
              <a:gdLst/>
              <a:ahLst/>
              <a:cxnLst/>
              <a:rect l="l" t="t" r="r" b="b"/>
              <a:pathLst>
                <a:path w="13613" h="13599" extrusionOk="0">
                  <a:moveTo>
                    <a:pt x="6799" y="0"/>
                  </a:moveTo>
                  <a:cubicBezTo>
                    <a:pt x="3046" y="0"/>
                    <a:pt x="0" y="3046"/>
                    <a:pt x="0" y="6799"/>
                  </a:cubicBezTo>
                  <a:cubicBezTo>
                    <a:pt x="0" y="10552"/>
                    <a:pt x="3046" y="13598"/>
                    <a:pt x="6799" y="13598"/>
                  </a:cubicBezTo>
                  <a:cubicBezTo>
                    <a:pt x="10567" y="13598"/>
                    <a:pt x="13613" y="10552"/>
                    <a:pt x="13613" y="6799"/>
                  </a:cubicBezTo>
                  <a:cubicBezTo>
                    <a:pt x="13613" y="3046"/>
                    <a:pt x="10567" y="0"/>
                    <a:pt x="6799" y="0"/>
                  </a:cubicBezTo>
                  <a:close/>
                </a:path>
              </a:pathLst>
            </a:custGeom>
            <a:solidFill>
              <a:schemeClr val="accent1"/>
            </a:solidFill>
            <a:ln>
              <a:noFill/>
            </a:ln>
          </p:spPr>
          <p:txBody>
            <a:bodyPr spcFirstLastPara="1" wrap="square" lIns="91425" tIns="91425" rIns="91425" bIns="91425" anchor="ctr" anchorCtr="0">
              <a:noAutofit/>
            </a:bodyPr>
            <a:lstStyle/>
            <a:p>
              <a:endParaRPr>
                <a:latin typeface="Marianne" panose="02000000000000000000" pitchFamily="50" charset="0"/>
              </a:endParaRPr>
            </a:p>
          </p:txBody>
        </p:sp>
        <p:sp>
          <p:nvSpPr>
            <p:cNvPr id="27" name="Google Shape;1065;p58"/>
            <p:cNvSpPr/>
            <p:nvPr/>
          </p:nvSpPr>
          <p:spPr>
            <a:xfrm>
              <a:off x="2928367" y="3894561"/>
              <a:ext cx="194175" cy="279662"/>
            </a:xfrm>
            <a:custGeom>
              <a:avLst/>
              <a:gdLst/>
              <a:ahLst/>
              <a:cxnLst/>
              <a:rect l="l" t="t" r="r" b="b"/>
              <a:pathLst>
                <a:path w="7407" h="10668" extrusionOk="0">
                  <a:moveTo>
                    <a:pt x="6208" y="0"/>
                  </a:moveTo>
                  <a:cubicBezTo>
                    <a:pt x="4086" y="14"/>
                    <a:pt x="2079" y="1732"/>
                    <a:pt x="2079" y="3854"/>
                  </a:cubicBezTo>
                  <a:lnTo>
                    <a:pt x="2079" y="4114"/>
                  </a:lnTo>
                  <a:cubicBezTo>
                    <a:pt x="2079" y="4129"/>
                    <a:pt x="2051" y="4157"/>
                    <a:pt x="2036" y="4157"/>
                  </a:cubicBezTo>
                  <a:lnTo>
                    <a:pt x="174" y="4157"/>
                  </a:lnTo>
                  <a:cubicBezTo>
                    <a:pt x="73" y="4157"/>
                    <a:pt x="1" y="4230"/>
                    <a:pt x="1" y="4331"/>
                  </a:cubicBezTo>
                  <a:lnTo>
                    <a:pt x="1" y="6048"/>
                  </a:lnTo>
                  <a:cubicBezTo>
                    <a:pt x="1" y="6149"/>
                    <a:pt x="73" y="6236"/>
                    <a:pt x="174" y="6236"/>
                  </a:cubicBezTo>
                  <a:lnTo>
                    <a:pt x="2036" y="6236"/>
                  </a:lnTo>
                  <a:cubicBezTo>
                    <a:pt x="2051" y="6236"/>
                    <a:pt x="2079" y="6251"/>
                    <a:pt x="2079" y="6279"/>
                  </a:cubicBezTo>
                  <a:lnTo>
                    <a:pt x="2079" y="10220"/>
                  </a:lnTo>
                  <a:cubicBezTo>
                    <a:pt x="2079" y="10235"/>
                    <a:pt x="2079" y="10249"/>
                    <a:pt x="2108" y="10264"/>
                  </a:cubicBezTo>
                  <a:cubicBezTo>
                    <a:pt x="2743" y="10495"/>
                    <a:pt x="3422" y="10624"/>
                    <a:pt x="4100" y="10668"/>
                  </a:cubicBezTo>
                  <a:cubicBezTo>
                    <a:pt x="4129" y="10668"/>
                    <a:pt x="4144" y="10639"/>
                    <a:pt x="4144" y="10624"/>
                  </a:cubicBezTo>
                  <a:lnTo>
                    <a:pt x="4144" y="6279"/>
                  </a:lnTo>
                  <a:cubicBezTo>
                    <a:pt x="4144" y="6251"/>
                    <a:pt x="4158" y="6236"/>
                    <a:pt x="4187" y="6236"/>
                  </a:cubicBezTo>
                  <a:lnTo>
                    <a:pt x="7218" y="6236"/>
                  </a:lnTo>
                  <a:cubicBezTo>
                    <a:pt x="7319" y="6236"/>
                    <a:pt x="7406" y="6149"/>
                    <a:pt x="7406" y="6048"/>
                  </a:cubicBezTo>
                  <a:lnTo>
                    <a:pt x="7406" y="4331"/>
                  </a:lnTo>
                  <a:cubicBezTo>
                    <a:pt x="7406" y="4230"/>
                    <a:pt x="7319" y="4143"/>
                    <a:pt x="7218" y="4143"/>
                  </a:cubicBezTo>
                  <a:lnTo>
                    <a:pt x="4187" y="4143"/>
                  </a:lnTo>
                  <a:cubicBezTo>
                    <a:pt x="4158" y="4143"/>
                    <a:pt x="4144" y="4129"/>
                    <a:pt x="4144" y="4100"/>
                  </a:cubicBezTo>
                  <a:lnTo>
                    <a:pt x="4144" y="3854"/>
                  </a:lnTo>
                  <a:cubicBezTo>
                    <a:pt x="4144" y="2714"/>
                    <a:pt x="5068" y="2079"/>
                    <a:pt x="6208" y="2079"/>
                  </a:cubicBezTo>
                  <a:lnTo>
                    <a:pt x="7218" y="2079"/>
                  </a:lnTo>
                  <a:cubicBezTo>
                    <a:pt x="7319" y="2079"/>
                    <a:pt x="7406" y="1992"/>
                    <a:pt x="7406" y="1891"/>
                  </a:cubicBezTo>
                  <a:lnTo>
                    <a:pt x="7406" y="173"/>
                  </a:lnTo>
                  <a:cubicBezTo>
                    <a:pt x="7406" y="72"/>
                    <a:pt x="7319" y="0"/>
                    <a:pt x="7218" y="0"/>
                  </a:cubicBezTo>
                  <a:close/>
                </a:path>
              </a:pathLst>
            </a:custGeom>
            <a:solidFill>
              <a:schemeClr val="accent5"/>
            </a:solidFill>
            <a:ln>
              <a:noFill/>
            </a:ln>
          </p:spPr>
          <p:txBody>
            <a:bodyPr spcFirstLastPara="1" wrap="square" lIns="91425" tIns="91425" rIns="91425" bIns="91425" anchor="ctr" anchorCtr="0">
              <a:noAutofit/>
            </a:bodyPr>
            <a:lstStyle/>
            <a:p>
              <a:endParaRPr>
                <a:latin typeface="Marianne" panose="02000000000000000000" pitchFamily="50" charset="0"/>
              </a:endParaRPr>
            </a:p>
          </p:txBody>
        </p:sp>
      </p:grpSp>
      <p:sp>
        <p:nvSpPr>
          <p:cNvPr id="3" name="Rectangle 2"/>
          <p:cNvSpPr/>
          <p:nvPr/>
        </p:nvSpPr>
        <p:spPr>
          <a:xfrm>
            <a:off x="8910836" y="0"/>
            <a:ext cx="233165"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arianne" panose="02000000000000000000" pitchFamily="50" charset="0"/>
            </a:endParaRPr>
          </a:p>
        </p:txBody>
      </p:sp>
      <p:sp>
        <p:nvSpPr>
          <p:cNvPr id="2" name="ZoneTexte 1"/>
          <p:cNvSpPr txBox="1"/>
          <p:nvPr/>
        </p:nvSpPr>
        <p:spPr>
          <a:xfrm>
            <a:off x="5119178" y="3971853"/>
            <a:ext cx="2761098" cy="461665"/>
          </a:xfrm>
          <a:prstGeom prst="rect">
            <a:avLst/>
          </a:prstGeom>
          <a:noFill/>
        </p:spPr>
        <p:txBody>
          <a:bodyPr wrap="square" rtlCol="0">
            <a:spAutoFit/>
          </a:bodyPr>
          <a:lstStyle/>
          <a:p>
            <a:r>
              <a:rPr lang="fr-FR" sz="1200" b="1">
                <a:latin typeface="Marianne" panose="02000000000000000000" pitchFamily="50" charset="0"/>
              </a:rPr>
              <a:t>Suivez le Lycée français Anna de Noailles  sur les réseaux sociaux</a:t>
            </a:r>
          </a:p>
        </p:txBody>
      </p:sp>
      <p:grpSp>
        <p:nvGrpSpPr>
          <p:cNvPr id="22" name="Google Shape;11474;p77">
            <a:extLst>
              <a:ext uri="{FF2B5EF4-FFF2-40B4-BE49-F238E27FC236}">
                <a16:creationId xmlns:a16="http://schemas.microsoft.com/office/drawing/2014/main" id="{78425D65-DE9A-4F07-9FE4-FBECAD3FFD72}"/>
              </a:ext>
            </a:extLst>
          </p:cNvPr>
          <p:cNvGrpSpPr/>
          <p:nvPr/>
        </p:nvGrpSpPr>
        <p:grpSpPr>
          <a:xfrm>
            <a:off x="6962574" y="3513198"/>
            <a:ext cx="285029" cy="260639"/>
            <a:chOff x="812101" y="2571761"/>
            <a:chExt cx="417066" cy="417024"/>
          </a:xfrm>
        </p:grpSpPr>
        <p:sp>
          <p:nvSpPr>
            <p:cNvPr id="23" name="Google Shape;11475;p77">
              <a:extLst>
                <a:ext uri="{FF2B5EF4-FFF2-40B4-BE49-F238E27FC236}">
                  <a16:creationId xmlns:a16="http://schemas.microsoft.com/office/drawing/2014/main" id="{1A46A011-23E6-49F2-A15E-6B67ABB2D80B}"/>
                </a:ext>
              </a:extLst>
            </p:cNvPr>
            <p:cNvSpPr/>
            <p:nvPr/>
          </p:nvSpPr>
          <p:spPr>
            <a:xfrm>
              <a:off x="935084" y="2694744"/>
              <a:ext cx="171071" cy="171071"/>
            </a:xfrm>
            <a:custGeom>
              <a:avLst/>
              <a:gdLst/>
              <a:ahLst/>
              <a:cxnLst/>
              <a:rect l="l" t="t" r="r" b="b"/>
              <a:pathLst>
                <a:path w="8197" h="8197" extrusionOk="0">
                  <a:moveTo>
                    <a:pt x="4099" y="1171"/>
                  </a:moveTo>
                  <a:cubicBezTo>
                    <a:pt x="5712" y="1171"/>
                    <a:pt x="7027" y="2484"/>
                    <a:pt x="7027" y="4097"/>
                  </a:cubicBezTo>
                  <a:cubicBezTo>
                    <a:pt x="7027" y="5712"/>
                    <a:pt x="5712" y="7025"/>
                    <a:pt x="4099" y="7025"/>
                  </a:cubicBezTo>
                  <a:cubicBezTo>
                    <a:pt x="2486" y="7025"/>
                    <a:pt x="1171" y="5712"/>
                    <a:pt x="1171" y="4097"/>
                  </a:cubicBezTo>
                  <a:cubicBezTo>
                    <a:pt x="1171" y="2484"/>
                    <a:pt x="2486" y="1171"/>
                    <a:pt x="4099" y="1171"/>
                  </a:cubicBezTo>
                  <a:close/>
                  <a:moveTo>
                    <a:pt x="4099" y="0"/>
                  </a:moveTo>
                  <a:cubicBezTo>
                    <a:pt x="1840" y="0"/>
                    <a:pt x="0" y="1838"/>
                    <a:pt x="0" y="4097"/>
                  </a:cubicBezTo>
                  <a:cubicBezTo>
                    <a:pt x="0" y="6358"/>
                    <a:pt x="1840" y="8196"/>
                    <a:pt x="4099" y="8196"/>
                  </a:cubicBezTo>
                  <a:cubicBezTo>
                    <a:pt x="6358" y="8196"/>
                    <a:pt x="8196" y="6358"/>
                    <a:pt x="8196" y="4097"/>
                  </a:cubicBezTo>
                  <a:cubicBezTo>
                    <a:pt x="8196" y="1838"/>
                    <a:pt x="6358" y="0"/>
                    <a:pt x="4099" y="0"/>
                  </a:cubicBezTo>
                  <a:close/>
                </a:path>
              </a:pathLst>
            </a:custGeom>
            <a:solidFill>
              <a:srgbClr val="5F7D95"/>
            </a:solidFill>
            <a:ln>
              <a:solidFill>
                <a:schemeClr val="accent5"/>
              </a:solidFill>
            </a:ln>
          </p:spPr>
          <p:txBody>
            <a:bodyPr spcFirstLastPara="1" wrap="square" lIns="91425" tIns="91425" rIns="91425" bIns="91425" anchor="ctr" anchorCtr="0">
              <a:noAutofit/>
            </a:bodyPr>
            <a:lstStyle/>
            <a:p>
              <a:endParaRPr/>
            </a:p>
          </p:txBody>
        </p:sp>
        <p:sp>
          <p:nvSpPr>
            <p:cNvPr id="24" name="Google Shape;11476;p77">
              <a:extLst>
                <a:ext uri="{FF2B5EF4-FFF2-40B4-BE49-F238E27FC236}">
                  <a16:creationId xmlns:a16="http://schemas.microsoft.com/office/drawing/2014/main" id="{D427D713-485B-4F79-ADE1-F6ACB6333E4F}"/>
                </a:ext>
              </a:extLst>
            </p:cNvPr>
            <p:cNvSpPr/>
            <p:nvPr/>
          </p:nvSpPr>
          <p:spPr>
            <a:xfrm>
              <a:off x="860977" y="2620616"/>
              <a:ext cx="319311" cy="319290"/>
            </a:xfrm>
            <a:custGeom>
              <a:avLst/>
              <a:gdLst/>
              <a:ahLst/>
              <a:cxnLst/>
              <a:rect l="l" t="t" r="r" b="b"/>
              <a:pathLst>
                <a:path w="15300" h="15299" extrusionOk="0">
                  <a:moveTo>
                    <a:pt x="12333" y="1171"/>
                  </a:moveTo>
                  <a:cubicBezTo>
                    <a:pt x="13306" y="1171"/>
                    <a:pt x="14128" y="1994"/>
                    <a:pt x="14128" y="2967"/>
                  </a:cubicBezTo>
                  <a:lnTo>
                    <a:pt x="14128" y="12334"/>
                  </a:lnTo>
                  <a:cubicBezTo>
                    <a:pt x="14128" y="13307"/>
                    <a:pt x="13306" y="14129"/>
                    <a:pt x="12333" y="14129"/>
                  </a:cubicBezTo>
                  <a:lnTo>
                    <a:pt x="2968" y="14129"/>
                  </a:lnTo>
                  <a:cubicBezTo>
                    <a:pt x="1993" y="14129"/>
                    <a:pt x="1172" y="13307"/>
                    <a:pt x="1172" y="12334"/>
                  </a:cubicBezTo>
                  <a:lnTo>
                    <a:pt x="1172" y="2967"/>
                  </a:lnTo>
                  <a:cubicBezTo>
                    <a:pt x="1172" y="1994"/>
                    <a:pt x="1993" y="1171"/>
                    <a:pt x="2968" y="1171"/>
                  </a:cubicBezTo>
                  <a:close/>
                  <a:moveTo>
                    <a:pt x="2968" y="0"/>
                  </a:moveTo>
                  <a:cubicBezTo>
                    <a:pt x="1351" y="0"/>
                    <a:pt x="1" y="1346"/>
                    <a:pt x="1" y="2967"/>
                  </a:cubicBezTo>
                  <a:lnTo>
                    <a:pt x="1" y="12334"/>
                  </a:lnTo>
                  <a:cubicBezTo>
                    <a:pt x="1" y="13952"/>
                    <a:pt x="1349" y="15299"/>
                    <a:pt x="2968" y="15299"/>
                  </a:cubicBezTo>
                  <a:lnTo>
                    <a:pt x="12333" y="15299"/>
                  </a:lnTo>
                  <a:cubicBezTo>
                    <a:pt x="13953" y="15299"/>
                    <a:pt x="15299" y="13951"/>
                    <a:pt x="15299" y="12334"/>
                  </a:cubicBezTo>
                  <a:lnTo>
                    <a:pt x="15299" y="2967"/>
                  </a:lnTo>
                  <a:cubicBezTo>
                    <a:pt x="15299" y="1345"/>
                    <a:pt x="13948" y="0"/>
                    <a:pt x="12333" y="0"/>
                  </a:cubicBezTo>
                  <a:close/>
                </a:path>
              </a:pathLst>
            </a:custGeom>
            <a:solidFill>
              <a:srgbClr val="5F7D95"/>
            </a:solidFill>
            <a:ln>
              <a:solidFill>
                <a:schemeClr val="accent5"/>
              </a:solidFill>
            </a:ln>
          </p:spPr>
          <p:txBody>
            <a:bodyPr spcFirstLastPara="1" wrap="square" lIns="91425" tIns="91425" rIns="91425" bIns="91425" anchor="ctr" anchorCtr="0">
              <a:noAutofit/>
            </a:bodyPr>
            <a:lstStyle/>
            <a:p>
              <a:endParaRPr/>
            </a:p>
          </p:txBody>
        </p:sp>
        <p:sp>
          <p:nvSpPr>
            <p:cNvPr id="28" name="Google Shape;11477;p77">
              <a:extLst>
                <a:ext uri="{FF2B5EF4-FFF2-40B4-BE49-F238E27FC236}">
                  <a16:creationId xmlns:a16="http://schemas.microsoft.com/office/drawing/2014/main" id="{79FD0DEB-51AC-44E2-A42C-49AD55023469}"/>
                </a:ext>
              </a:extLst>
            </p:cNvPr>
            <p:cNvSpPr/>
            <p:nvPr/>
          </p:nvSpPr>
          <p:spPr>
            <a:xfrm>
              <a:off x="812101" y="2571761"/>
              <a:ext cx="417066" cy="417024"/>
            </a:xfrm>
            <a:custGeom>
              <a:avLst/>
              <a:gdLst/>
              <a:ahLst/>
              <a:cxnLst/>
              <a:rect l="l" t="t" r="r" b="b"/>
              <a:pathLst>
                <a:path w="19984" h="19982" extrusionOk="0">
                  <a:moveTo>
                    <a:pt x="17056" y="1172"/>
                  </a:moveTo>
                  <a:cubicBezTo>
                    <a:pt x="18025" y="1172"/>
                    <a:pt x="18812" y="1959"/>
                    <a:pt x="18812" y="2927"/>
                  </a:cubicBezTo>
                  <a:lnTo>
                    <a:pt x="18812" y="17056"/>
                  </a:lnTo>
                  <a:cubicBezTo>
                    <a:pt x="18812" y="18023"/>
                    <a:pt x="18025" y="18811"/>
                    <a:pt x="17056" y="18811"/>
                  </a:cubicBezTo>
                  <a:lnTo>
                    <a:pt x="2928" y="18811"/>
                  </a:lnTo>
                  <a:cubicBezTo>
                    <a:pt x="1961" y="18811"/>
                    <a:pt x="1172" y="18023"/>
                    <a:pt x="1172" y="17056"/>
                  </a:cubicBezTo>
                  <a:lnTo>
                    <a:pt x="1172" y="2927"/>
                  </a:lnTo>
                  <a:cubicBezTo>
                    <a:pt x="1172" y="1959"/>
                    <a:pt x="1961" y="1172"/>
                    <a:pt x="2928" y="1172"/>
                  </a:cubicBezTo>
                  <a:close/>
                  <a:moveTo>
                    <a:pt x="2928" y="1"/>
                  </a:moveTo>
                  <a:cubicBezTo>
                    <a:pt x="1313" y="1"/>
                    <a:pt x="1" y="1313"/>
                    <a:pt x="1" y="2927"/>
                  </a:cubicBezTo>
                  <a:lnTo>
                    <a:pt x="1" y="17056"/>
                  </a:lnTo>
                  <a:cubicBezTo>
                    <a:pt x="1" y="18669"/>
                    <a:pt x="1313" y="19982"/>
                    <a:pt x="2928" y="19982"/>
                  </a:cubicBezTo>
                  <a:lnTo>
                    <a:pt x="17056" y="19982"/>
                  </a:lnTo>
                  <a:cubicBezTo>
                    <a:pt x="18669" y="19982"/>
                    <a:pt x="19984" y="18669"/>
                    <a:pt x="19984" y="17056"/>
                  </a:cubicBezTo>
                  <a:lnTo>
                    <a:pt x="19984" y="2927"/>
                  </a:lnTo>
                  <a:cubicBezTo>
                    <a:pt x="19984" y="1313"/>
                    <a:pt x="18669" y="1"/>
                    <a:pt x="17056" y="1"/>
                  </a:cubicBezTo>
                  <a:close/>
                </a:path>
              </a:pathLst>
            </a:custGeom>
            <a:solidFill>
              <a:srgbClr val="5F7D95"/>
            </a:solidFill>
            <a:ln>
              <a:solidFill>
                <a:schemeClr val="accent5"/>
              </a:solidFill>
            </a:ln>
          </p:spPr>
          <p:txBody>
            <a:bodyPr spcFirstLastPara="1" wrap="square" lIns="91425" tIns="91425" rIns="91425" bIns="91425" anchor="ctr" anchorCtr="0">
              <a:noAutofit/>
            </a:bodyPr>
            <a:lstStyle/>
            <a:p>
              <a:endParaRPr/>
            </a:p>
          </p:txBody>
        </p:sp>
        <p:sp>
          <p:nvSpPr>
            <p:cNvPr id="29" name="Google Shape;11478;p77">
              <a:extLst>
                <a:ext uri="{FF2B5EF4-FFF2-40B4-BE49-F238E27FC236}">
                  <a16:creationId xmlns:a16="http://schemas.microsoft.com/office/drawing/2014/main" id="{7B521A19-32A9-421A-BE2F-C13DB70E1335}"/>
                </a:ext>
              </a:extLst>
            </p:cNvPr>
            <p:cNvSpPr/>
            <p:nvPr/>
          </p:nvSpPr>
          <p:spPr>
            <a:xfrm>
              <a:off x="1081712" y="2670306"/>
              <a:ext cx="48878" cy="48898"/>
            </a:xfrm>
            <a:custGeom>
              <a:avLst/>
              <a:gdLst/>
              <a:ahLst/>
              <a:cxnLst/>
              <a:rect l="l" t="t" r="r" b="b"/>
              <a:pathLst>
                <a:path w="2342" h="2343" extrusionOk="0">
                  <a:moveTo>
                    <a:pt x="1170" y="0"/>
                  </a:moveTo>
                  <a:cubicBezTo>
                    <a:pt x="524" y="0"/>
                    <a:pt x="1" y="526"/>
                    <a:pt x="1" y="1171"/>
                  </a:cubicBezTo>
                  <a:cubicBezTo>
                    <a:pt x="1" y="1817"/>
                    <a:pt x="524" y="2342"/>
                    <a:pt x="1170" y="2342"/>
                  </a:cubicBezTo>
                  <a:cubicBezTo>
                    <a:pt x="1816" y="2342"/>
                    <a:pt x="2341" y="1817"/>
                    <a:pt x="2341" y="1171"/>
                  </a:cubicBezTo>
                  <a:cubicBezTo>
                    <a:pt x="2341" y="526"/>
                    <a:pt x="1816" y="0"/>
                    <a:pt x="1170" y="0"/>
                  </a:cubicBezTo>
                  <a:close/>
                </a:path>
              </a:pathLst>
            </a:custGeom>
            <a:solidFill>
              <a:srgbClr val="5F7D95"/>
            </a:solidFill>
            <a:ln>
              <a:solidFill>
                <a:schemeClr val="accent5"/>
              </a:solidFill>
            </a:ln>
          </p:spPr>
          <p:txBody>
            <a:bodyPr spcFirstLastPara="1" wrap="square" lIns="91425" tIns="91425" rIns="91425" bIns="91425" anchor="ctr" anchorCtr="0">
              <a:noAutofit/>
            </a:bodyPr>
            <a:lstStyle/>
            <a:p>
              <a:endParaRPr/>
            </a:p>
          </p:txBody>
        </p:sp>
      </p:grpSp>
      <p:sp>
        <p:nvSpPr>
          <p:cNvPr id="5" name="Rectangle 4">
            <a:extLst>
              <a:ext uri="{FF2B5EF4-FFF2-40B4-BE49-F238E27FC236}">
                <a16:creationId xmlns:a16="http://schemas.microsoft.com/office/drawing/2014/main" id="{469F23FC-803A-425D-9991-7BA9097414BC}"/>
              </a:ext>
            </a:extLst>
          </p:cNvPr>
          <p:cNvSpPr/>
          <p:nvPr/>
        </p:nvSpPr>
        <p:spPr>
          <a:xfrm>
            <a:off x="4608881" y="2101069"/>
            <a:ext cx="4213727" cy="646331"/>
          </a:xfrm>
          <a:prstGeom prst="rect">
            <a:avLst/>
          </a:prstGeom>
        </p:spPr>
        <p:txBody>
          <a:bodyPr wrap="square">
            <a:spAutoFit/>
          </a:bodyPr>
          <a:lstStyle/>
          <a:p>
            <a:r>
              <a:rPr lang="fr-FR" dirty="0">
                <a:hlinkClick r:id="rId3"/>
              </a:rPr>
              <a:t>Contact – Lycée Français Anna de Noailles (lyceefrancais.ro)</a:t>
            </a:r>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1005" name="Google Shape;1005;p56"/>
          <p:cNvSpPr txBox="1">
            <a:spLocks noGrp="1"/>
          </p:cNvSpPr>
          <p:nvPr>
            <p:ph type="title"/>
          </p:nvPr>
        </p:nvSpPr>
        <p:spPr>
          <a:xfrm>
            <a:off x="3381154" y="144963"/>
            <a:ext cx="3511260" cy="338555"/>
          </a:xfrm>
          <a:prstGeom prst="rect">
            <a:avLst/>
          </a:prstGeom>
        </p:spPr>
        <p:txBody>
          <a:bodyPr spcFirstLastPara="1" wrap="square" lIns="91425" tIns="91425" rIns="91425" bIns="91425" anchor="t" anchorCtr="0">
            <a:noAutofit/>
          </a:bodyPr>
          <a:lstStyle/>
          <a:p>
            <a:pPr algn="r"/>
            <a:r>
              <a:rPr lang="fr-FR" altLang="ko-KR" sz="1800" dirty="0">
                <a:solidFill>
                  <a:srgbClr val="002060"/>
                </a:solidFill>
                <a:latin typeface="Marianne" panose="02000000000000000000" pitchFamily="50" charset="0"/>
              </a:rPr>
              <a:t>Questions et  réponses</a:t>
            </a:r>
            <a:br>
              <a:rPr lang="fr-FR" altLang="ko-KR" sz="1800" dirty="0">
                <a:solidFill>
                  <a:srgbClr val="002060"/>
                </a:solidFill>
                <a:latin typeface="Marianne" panose="02000000000000000000" pitchFamily="50" charset="0"/>
              </a:rPr>
            </a:br>
            <a:br>
              <a:rPr lang="fr-FR" altLang="ko-KR" sz="2100" dirty="0">
                <a:solidFill>
                  <a:schemeClr val="tx1">
                    <a:lumMod val="50000"/>
                    <a:lumOff val="50000"/>
                  </a:schemeClr>
                </a:solidFill>
                <a:latin typeface="Calibri" panose="020F0502020204030204" pitchFamily="34" charset="0"/>
                <a:cs typeface="Calibri" panose="020F0502020204030204" pitchFamily="34" charset="0"/>
              </a:rPr>
            </a:br>
            <a:endParaRPr lang="fr-FR" altLang="ko-KR" sz="21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3" name="ZoneTexte 2">
            <a:extLst>
              <a:ext uri="{FF2B5EF4-FFF2-40B4-BE49-F238E27FC236}">
                <a16:creationId xmlns:a16="http://schemas.microsoft.com/office/drawing/2014/main" id="{6DF2F5B9-B4BA-48E6-9BEE-1E1AA972419D}"/>
              </a:ext>
            </a:extLst>
          </p:cNvPr>
          <p:cNvSpPr txBox="1"/>
          <p:nvPr/>
        </p:nvSpPr>
        <p:spPr>
          <a:xfrm>
            <a:off x="286809" y="951944"/>
            <a:ext cx="8460242" cy="3600986"/>
          </a:xfrm>
          <a:prstGeom prst="rect">
            <a:avLst/>
          </a:prstGeom>
          <a:noFill/>
        </p:spPr>
        <p:txBody>
          <a:bodyPr wrap="square" rtlCol="0">
            <a:spAutoFit/>
          </a:bodyPr>
          <a:lstStyle/>
          <a:p>
            <a:endParaRPr lang="fr-FR" sz="1200" dirty="0">
              <a:latin typeface="Marianne" panose="02000000000000000000"/>
            </a:endParaRPr>
          </a:p>
          <a:p>
            <a:r>
              <a:rPr lang="fr-FR" sz="1200" dirty="0">
                <a:latin typeface="Marianne" panose="02000000000000000000"/>
              </a:rPr>
              <a:t>1/ La subvention accordée par l'État roumain pour le financement d'unités d'enseignement privé est conditionnée par un programme d'études roumain ; Le LFADN n’est pas éligible à ces subventions.</a:t>
            </a:r>
          </a:p>
          <a:p>
            <a:endParaRPr lang="fr-FR" sz="1200" dirty="0">
              <a:latin typeface="Marianne" panose="02000000000000000000"/>
            </a:endParaRPr>
          </a:p>
          <a:p>
            <a:r>
              <a:rPr lang="fr-FR" sz="1200" dirty="0">
                <a:latin typeface="Marianne" panose="02000000000000000000"/>
              </a:rPr>
              <a:t>2/  % des personnels avec enfants scolarisés non payants de taxes ?</a:t>
            </a:r>
          </a:p>
          <a:p>
            <a:r>
              <a:rPr lang="fr-FR" sz="1200" dirty="0">
                <a:latin typeface="Marianne" panose="02000000000000000000"/>
              </a:rPr>
              <a:t>R. 3,7 % du nb total d’élèves bénéficient de réductions frais de scolarité en tant qu'enfants du personnel ; cet avantage est offert par tous les lycées du réseau AEFE au personnel.</a:t>
            </a:r>
          </a:p>
          <a:p>
            <a:endParaRPr lang="fr-FR" sz="1200" dirty="0">
              <a:latin typeface="Marianne" panose="02000000000000000000"/>
            </a:endParaRPr>
          </a:p>
          <a:p>
            <a:endParaRPr lang="fr-FR" sz="1200" dirty="0">
              <a:latin typeface="Marianne" panose="02000000000000000000"/>
            </a:endParaRPr>
          </a:p>
          <a:p>
            <a:r>
              <a:rPr lang="fr-FR" sz="1200" dirty="0">
                <a:latin typeface="Marianne" panose="02000000000000000000"/>
              </a:rPr>
              <a:t>3/ Détails sur le résultat comptable négatif 2022/2023 – à savoir 1,03 MRON : </a:t>
            </a:r>
          </a:p>
          <a:p>
            <a:r>
              <a:rPr lang="fr-FR" sz="1200" dirty="0">
                <a:latin typeface="Marianne" panose="02000000000000000000"/>
              </a:rPr>
              <a:t>R. Nombre d’élèves en réel bien inférieur à celui prévu au moment où les nouveaux frais de scolarité ont été décidés (-50 élèves) : diminution des revenus de 2 MRON ; augmentation des coûts de 2 M RON (frais du personnel, frais de fonctionnement augmenté, inflation élevée)</a:t>
            </a:r>
          </a:p>
          <a:p>
            <a:endParaRPr lang="fr-FR" sz="1200" dirty="0">
              <a:latin typeface="Marianne" panose="02000000000000000000"/>
            </a:endParaRPr>
          </a:p>
          <a:p>
            <a:pPr marL="171450" indent="-171450">
              <a:buFontTx/>
              <a:buChar char="-"/>
            </a:pPr>
            <a:endParaRPr lang="fr-FR" sz="1200" dirty="0">
              <a:latin typeface="Marianne" panose="02000000000000000000"/>
            </a:endParaRPr>
          </a:p>
          <a:p>
            <a:r>
              <a:rPr lang="fr-FR" sz="1200" dirty="0">
                <a:latin typeface="Marianne" panose="02000000000000000000"/>
              </a:rPr>
              <a:t>4/ Couts des options introduits il y a 2 ans </a:t>
            </a:r>
            <a:endParaRPr lang="fr-FR" sz="1200" dirty="0">
              <a:latin typeface="Marianne" panose="02000000000000000000"/>
              <a:sym typeface="Wingdings" panose="05000000000000000000" pitchFamily="2" charset="2"/>
            </a:endParaRPr>
          </a:p>
          <a:p>
            <a:r>
              <a:rPr lang="fr-FR" sz="1200" dirty="0">
                <a:latin typeface="Marianne" panose="02000000000000000000"/>
                <a:sym typeface="Wingdings" panose="05000000000000000000" pitchFamily="2" charset="2"/>
              </a:rPr>
              <a:t>R. les options impliquent des couts spécifiques : achats et maintenance vélos, achats d'un espace de rangement pour vélos, intervention des prestataires externes, manuels spécifiques, conférences, voyage, recrutement spécifique, évènements. </a:t>
            </a:r>
            <a:endParaRPr lang="fr-FR" sz="1200" dirty="0">
              <a:latin typeface="Marianne" panose="02000000000000000000"/>
            </a:endParaRPr>
          </a:p>
          <a:p>
            <a:endParaRPr lang="fr-FR" sz="1200" dirty="0">
              <a:latin typeface="Marianne" panose="02000000000000000000"/>
            </a:endParaRPr>
          </a:p>
        </p:txBody>
      </p:sp>
    </p:spTree>
    <p:extLst>
      <p:ext uri="{BB962C8B-B14F-4D97-AF65-F5344CB8AC3E}">
        <p14:creationId xmlns:p14="http://schemas.microsoft.com/office/powerpoint/2010/main" val="1089109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1005" name="Google Shape;1005;p56"/>
          <p:cNvSpPr txBox="1">
            <a:spLocks noGrp="1"/>
          </p:cNvSpPr>
          <p:nvPr>
            <p:ph type="title"/>
          </p:nvPr>
        </p:nvSpPr>
        <p:spPr>
          <a:xfrm>
            <a:off x="3381154" y="144963"/>
            <a:ext cx="3511260" cy="338555"/>
          </a:xfrm>
          <a:prstGeom prst="rect">
            <a:avLst/>
          </a:prstGeom>
        </p:spPr>
        <p:txBody>
          <a:bodyPr spcFirstLastPara="1" wrap="square" lIns="91425" tIns="91425" rIns="91425" bIns="91425" anchor="t" anchorCtr="0">
            <a:noAutofit/>
          </a:bodyPr>
          <a:lstStyle/>
          <a:p>
            <a:pPr algn="r"/>
            <a:r>
              <a:rPr lang="fr-FR" altLang="ko-KR" sz="1800" dirty="0">
                <a:solidFill>
                  <a:srgbClr val="002060"/>
                </a:solidFill>
                <a:latin typeface="Marianne" panose="02000000000000000000" pitchFamily="50" charset="0"/>
              </a:rPr>
              <a:t>Questions et  réponses</a:t>
            </a:r>
            <a:br>
              <a:rPr lang="fr-FR" altLang="ko-KR" sz="1800" dirty="0">
                <a:solidFill>
                  <a:srgbClr val="002060"/>
                </a:solidFill>
                <a:latin typeface="Marianne" panose="02000000000000000000" pitchFamily="50" charset="0"/>
              </a:rPr>
            </a:br>
            <a:br>
              <a:rPr lang="fr-FR" altLang="ko-KR" sz="2100" dirty="0">
                <a:solidFill>
                  <a:schemeClr val="tx1">
                    <a:lumMod val="50000"/>
                    <a:lumOff val="50000"/>
                  </a:schemeClr>
                </a:solidFill>
                <a:latin typeface="Calibri" panose="020F0502020204030204" pitchFamily="34" charset="0"/>
                <a:cs typeface="Calibri" panose="020F0502020204030204" pitchFamily="34" charset="0"/>
              </a:rPr>
            </a:br>
            <a:endParaRPr lang="fr-FR" altLang="ko-KR" sz="21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3" name="ZoneTexte 2">
            <a:extLst>
              <a:ext uri="{FF2B5EF4-FFF2-40B4-BE49-F238E27FC236}">
                <a16:creationId xmlns:a16="http://schemas.microsoft.com/office/drawing/2014/main" id="{6DF2F5B9-B4BA-48E6-9BEE-1E1AA972419D}"/>
              </a:ext>
            </a:extLst>
          </p:cNvPr>
          <p:cNvSpPr txBox="1"/>
          <p:nvPr/>
        </p:nvSpPr>
        <p:spPr>
          <a:xfrm>
            <a:off x="332728" y="840623"/>
            <a:ext cx="8265893" cy="5078313"/>
          </a:xfrm>
          <a:prstGeom prst="rect">
            <a:avLst/>
          </a:prstGeom>
          <a:noFill/>
        </p:spPr>
        <p:txBody>
          <a:bodyPr wrap="square" rtlCol="0">
            <a:spAutoFit/>
          </a:bodyPr>
          <a:lstStyle/>
          <a:p>
            <a:endParaRPr lang="fr-FR" sz="1200" dirty="0">
              <a:latin typeface="Marianne" panose="02000000000000000000"/>
              <a:sym typeface="Wingdings" panose="05000000000000000000" pitchFamily="2" charset="2"/>
            </a:endParaRPr>
          </a:p>
          <a:p>
            <a:endParaRPr lang="fr-FR" sz="1200" dirty="0">
              <a:latin typeface="Marianne" panose="02000000000000000000"/>
              <a:sym typeface="Wingdings" panose="05000000000000000000" pitchFamily="2" charset="2"/>
            </a:endParaRPr>
          </a:p>
          <a:p>
            <a:r>
              <a:rPr lang="fr-FR" sz="1200" dirty="0">
                <a:latin typeface="Marianne" panose="02000000000000000000"/>
                <a:sym typeface="Wingdings" panose="05000000000000000000" pitchFamily="2" charset="2"/>
              </a:rPr>
              <a:t>5/ </a:t>
            </a:r>
            <a:r>
              <a:rPr lang="fr-FR" sz="1200" dirty="0">
                <a:latin typeface="Marianne" panose="02000000000000000000"/>
              </a:rPr>
              <a:t>Hypothèse de continuer le remboursement du prêt immobilier au niveau de 4MRON/an, peut-on envisager de l’étaler sur plusieurs années ? </a:t>
            </a:r>
            <a:endParaRPr lang="fr-FR" sz="1200" dirty="0">
              <a:latin typeface="Marianne" panose="02000000000000000000"/>
              <a:sym typeface="Wingdings" panose="05000000000000000000" pitchFamily="2" charset="2"/>
            </a:endParaRPr>
          </a:p>
          <a:p>
            <a:r>
              <a:rPr lang="fr-FR" sz="1200" dirty="0">
                <a:latin typeface="Marianne" panose="02000000000000000000"/>
                <a:sym typeface="Wingdings" panose="05000000000000000000" pitchFamily="2" charset="2"/>
              </a:rPr>
              <a:t>R. prolonger la période de remboursement entraînerait la perte de la garantie et l’augmentation des intérêts ; </a:t>
            </a:r>
            <a:r>
              <a:rPr lang="fr-FR" sz="1200" dirty="0">
                <a:latin typeface="Marianne" panose="02000000000000000000"/>
              </a:rPr>
              <a:t> nous bénéficions déjà de la durée maximale possible et du meilleur taux</a:t>
            </a:r>
          </a:p>
          <a:p>
            <a:endParaRPr lang="fr-FR" sz="1200" dirty="0">
              <a:latin typeface="Marianne" panose="02000000000000000000"/>
            </a:endParaRPr>
          </a:p>
          <a:p>
            <a:r>
              <a:rPr lang="fr-FR" sz="1200" dirty="0">
                <a:latin typeface="Marianne" panose="02000000000000000000"/>
              </a:rPr>
              <a:t>6/ Signature des accords avec Maison Bleue/ Petite Maternelle/ EFIB contribue à augmenter le nombre d’élèves ou non ?</a:t>
            </a:r>
          </a:p>
          <a:p>
            <a:r>
              <a:rPr lang="fr-FR" sz="1200" dirty="0">
                <a:latin typeface="Marianne" panose="02000000000000000000"/>
                <a:sym typeface="Wingdings" panose="05000000000000000000" pitchFamily="2" charset="2"/>
              </a:rPr>
              <a:t>R. Nous avons conclu des partenariats avec la Maison Bleue et la Petite Maternelle, et ces partenariats nous ont fourni 24 élèves  en 2023/24 ; en meme temps nous avons 60-80 élèves qui terminent chaque année</a:t>
            </a:r>
            <a:endParaRPr lang="fr-FR" sz="1200" dirty="0">
              <a:latin typeface="Marianne" panose="02000000000000000000"/>
            </a:endParaRPr>
          </a:p>
          <a:p>
            <a:endParaRPr lang="fr-FR" sz="1200" dirty="0">
              <a:latin typeface="Marianne" panose="02000000000000000000"/>
            </a:endParaRPr>
          </a:p>
          <a:p>
            <a:r>
              <a:rPr lang="fr-FR" sz="1200" dirty="0">
                <a:latin typeface="Marianne" panose="02000000000000000000"/>
              </a:rPr>
              <a:t>7/ Organisation de divers événements au Lycée avec taxe d’accès </a:t>
            </a:r>
          </a:p>
          <a:p>
            <a:r>
              <a:rPr lang="fr-FR" sz="1200" dirty="0">
                <a:latin typeface="Marianne" panose="02000000000000000000"/>
                <a:sym typeface="Wingdings" panose="05000000000000000000" pitchFamily="2" charset="2"/>
              </a:rPr>
              <a:t>R. nous n'avons pas le droit d'organiser ces événements de manière récurrente, car que notre objet d'activité est « d'autres formes d'éducation </a:t>
            </a:r>
            <a:r>
              <a:rPr lang="fr-FR" sz="1200">
                <a:latin typeface="Marianne" panose="02000000000000000000"/>
                <a:sym typeface="Wingdings" panose="05000000000000000000" pitchFamily="2" charset="2"/>
              </a:rPr>
              <a:t>». </a:t>
            </a:r>
            <a:endParaRPr lang="fr-FR" sz="1200" dirty="0">
              <a:latin typeface="Marianne" panose="02000000000000000000"/>
              <a:sym typeface="Wingdings" panose="05000000000000000000" pitchFamily="2" charset="2"/>
            </a:endParaRPr>
          </a:p>
          <a:p>
            <a:endParaRPr lang="fr-FR" sz="1200" dirty="0">
              <a:latin typeface="Marianne" panose="02000000000000000000"/>
              <a:sym typeface="Wingdings" panose="05000000000000000000" pitchFamily="2" charset="2"/>
            </a:endParaRPr>
          </a:p>
          <a:p>
            <a:r>
              <a:rPr lang="fr-FR" sz="1200" dirty="0">
                <a:latin typeface="Marianne" panose="02000000000000000000"/>
                <a:sym typeface="Wingdings" panose="05000000000000000000" pitchFamily="2" charset="2"/>
              </a:rPr>
              <a:t>8/ </a:t>
            </a:r>
            <a:r>
              <a:rPr lang="fr-FR" sz="1200" dirty="0">
                <a:latin typeface="Marianne" panose="02000000000000000000"/>
              </a:rPr>
              <a:t>Un organigramme clair de LFADN avec les rôles, les prérogatives de chacun avec email de contact incluant la fondation, les représentants des parents conseil d’école, optionnels etc. cela permettra une meilleur visibilité à tous et de mieux s’y retrouver dans l’organisation de l’école </a:t>
            </a:r>
            <a:endParaRPr lang="fr-FR" sz="1200" dirty="0">
              <a:latin typeface="Marianne" panose="02000000000000000000"/>
              <a:sym typeface="Wingdings" panose="05000000000000000000" pitchFamily="2" charset="2"/>
            </a:endParaRPr>
          </a:p>
          <a:p>
            <a:r>
              <a:rPr lang="fr-FR" sz="1200" dirty="0">
                <a:latin typeface="Marianne" panose="02000000000000000000"/>
                <a:sym typeface="Wingdings" panose="05000000000000000000" pitchFamily="2" charset="2"/>
              </a:rPr>
              <a:t>R.  </a:t>
            </a:r>
            <a:r>
              <a:rPr lang="fr-FR" sz="1200" dirty="0">
                <a:hlinkClick r:id="rId3"/>
              </a:rPr>
              <a:t>Contact – Lycée Français Anna de Noailles (lyceefrancais.ro)</a:t>
            </a:r>
            <a:endParaRPr lang="fr-FR" sz="1200" dirty="0"/>
          </a:p>
          <a:p>
            <a:endParaRPr lang="fr-FR" sz="1200" dirty="0">
              <a:latin typeface="Marianne" panose="02000000000000000000"/>
            </a:endParaRPr>
          </a:p>
          <a:p>
            <a:endParaRPr lang="fr-FR" sz="1200" dirty="0">
              <a:latin typeface="Marianne" panose="02000000000000000000"/>
            </a:endParaRPr>
          </a:p>
          <a:p>
            <a:pPr marL="171450" indent="-171450">
              <a:buFontTx/>
              <a:buChar char="-"/>
            </a:pPr>
            <a:endParaRPr lang="fr-FR" sz="1200" dirty="0">
              <a:latin typeface="Marianne" panose="02000000000000000000"/>
            </a:endParaRPr>
          </a:p>
          <a:p>
            <a:endParaRPr lang="fr-FR" sz="1200" dirty="0">
              <a:latin typeface="Marianne" panose="02000000000000000000"/>
            </a:endParaRPr>
          </a:p>
          <a:p>
            <a:endParaRPr lang="fr-FR" sz="1200" dirty="0">
              <a:latin typeface="Marianne" panose="02000000000000000000"/>
            </a:endParaRPr>
          </a:p>
          <a:p>
            <a:pPr marL="285750" indent="-285750">
              <a:buFont typeface="Arial" panose="020B0604020202020204" pitchFamily="34" charset="0"/>
              <a:buChar char="•"/>
            </a:pPr>
            <a:endParaRPr lang="fr-FR" sz="1200" dirty="0">
              <a:latin typeface="Marianne" panose="02000000000000000000"/>
            </a:endParaRPr>
          </a:p>
          <a:p>
            <a:endParaRPr lang="fr-FR" sz="1200" dirty="0">
              <a:latin typeface="Marianne" panose="02000000000000000000"/>
            </a:endParaRPr>
          </a:p>
        </p:txBody>
      </p:sp>
    </p:spTree>
    <p:extLst>
      <p:ext uri="{BB962C8B-B14F-4D97-AF65-F5344CB8AC3E}">
        <p14:creationId xmlns:p14="http://schemas.microsoft.com/office/powerpoint/2010/main" val="124681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1005" name="Google Shape;1005;p56"/>
          <p:cNvSpPr txBox="1">
            <a:spLocks noGrp="1"/>
          </p:cNvSpPr>
          <p:nvPr>
            <p:ph type="title"/>
          </p:nvPr>
        </p:nvSpPr>
        <p:spPr>
          <a:xfrm>
            <a:off x="1833373" y="175031"/>
            <a:ext cx="5477254" cy="381938"/>
          </a:xfrm>
          <a:prstGeom prst="rect">
            <a:avLst/>
          </a:prstGeom>
        </p:spPr>
        <p:txBody>
          <a:bodyPr spcFirstLastPara="1" wrap="square" lIns="91425" tIns="91425" rIns="91425" bIns="91425" anchor="t" anchorCtr="0">
            <a:noAutofit/>
          </a:bodyPr>
          <a:lstStyle/>
          <a:p>
            <a:pPr algn="r"/>
            <a:r>
              <a:rPr lang="fr-FR" altLang="ko-KR" sz="1800" dirty="0">
                <a:solidFill>
                  <a:srgbClr val="002060"/>
                </a:solidFill>
                <a:latin typeface="Marianne" panose="02000000000000000000" pitchFamily="50" charset="0"/>
              </a:rPr>
              <a:t>Les finances de la Fondation</a:t>
            </a:r>
            <a:br>
              <a:rPr lang="fr-FR" altLang="ko-KR" sz="1800" dirty="0">
                <a:solidFill>
                  <a:srgbClr val="002060"/>
                </a:solidFill>
                <a:latin typeface="Marianne" panose="02000000000000000000" pitchFamily="50" charset="0"/>
              </a:rPr>
            </a:br>
            <a:br>
              <a:rPr lang="fr-FR" altLang="ko-KR" sz="2100" dirty="0">
                <a:solidFill>
                  <a:schemeClr val="tx1">
                    <a:lumMod val="50000"/>
                    <a:lumOff val="50000"/>
                  </a:schemeClr>
                </a:solidFill>
                <a:latin typeface="Calibri" panose="020F0502020204030204" pitchFamily="34" charset="0"/>
                <a:cs typeface="Calibri" panose="020F0502020204030204" pitchFamily="34" charset="0"/>
              </a:rPr>
            </a:br>
            <a:endParaRPr lang="fr-FR" altLang="ko-KR" sz="21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2" name="ZoneTexte 1">
            <a:extLst>
              <a:ext uri="{FF2B5EF4-FFF2-40B4-BE49-F238E27FC236}">
                <a16:creationId xmlns:a16="http://schemas.microsoft.com/office/drawing/2014/main" id="{67B77553-5110-4547-8E16-7DB6026AA48B}"/>
              </a:ext>
            </a:extLst>
          </p:cNvPr>
          <p:cNvSpPr txBox="1"/>
          <p:nvPr/>
        </p:nvSpPr>
        <p:spPr>
          <a:xfrm>
            <a:off x="4494028" y="518470"/>
            <a:ext cx="3076353" cy="338554"/>
          </a:xfrm>
          <a:prstGeom prst="rect">
            <a:avLst/>
          </a:prstGeom>
          <a:noFill/>
        </p:spPr>
        <p:txBody>
          <a:bodyPr wrap="square" rtlCol="0">
            <a:spAutoFit/>
          </a:bodyPr>
          <a:lstStyle/>
          <a:p>
            <a:r>
              <a:rPr lang="fr-FR" sz="1600" b="1" dirty="0">
                <a:solidFill>
                  <a:schemeClr val="bg1"/>
                </a:solidFill>
                <a:latin typeface="Marianne" panose="02000000000000000000" pitchFamily="50" charset="0"/>
                <a:sym typeface="Inter"/>
              </a:rPr>
              <a:t>Focus investissements</a:t>
            </a:r>
          </a:p>
        </p:txBody>
      </p:sp>
      <p:sp>
        <p:nvSpPr>
          <p:cNvPr id="5" name="ZoneTexte 4">
            <a:extLst>
              <a:ext uri="{FF2B5EF4-FFF2-40B4-BE49-F238E27FC236}">
                <a16:creationId xmlns:a16="http://schemas.microsoft.com/office/drawing/2014/main" id="{44026C85-711D-4A63-B22F-CF0738CDC3A5}"/>
              </a:ext>
            </a:extLst>
          </p:cNvPr>
          <p:cNvSpPr txBox="1"/>
          <p:nvPr/>
        </p:nvSpPr>
        <p:spPr>
          <a:xfrm>
            <a:off x="315348" y="3447784"/>
            <a:ext cx="1176670" cy="646331"/>
          </a:xfrm>
          <a:prstGeom prst="rect">
            <a:avLst/>
          </a:prstGeom>
          <a:noFill/>
        </p:spPr>
        <p:txBody>
          <a:bodyPr wrap="square" rtlCol="0">
            <a:spAutoFit/>
          </a:bodyPr>
          <a:lstStyle/>
          <a:p>
            <a:r>
              <a:rPr lang="fr-FR" sz="900" dirty="0">
                <a:latin typeface="Marianne" panose="020B0604020202020204" charset="0"/>
                <a:cs typeface="Marianne" panose="020B0604020202020204" charset="0"/>
              </a:rPr>
              <a:t>Travaux parking, projet de sécurité, video projecteurs, conteneur</a:t>
            </a:r>
          </a:p>
        </p:txBody>
      </p:sp>
      <p:sp>
        <p:nvSpPr>
          <p:cNvPr id="9" name="ZoneTexte 8">
            <a:extLst>
              <a:ext uri="{FF2B5EF4-FFF2-40B4-BE49-F238E27FC236}">
                <a16:creationId xmlns:a16="http://schemas.microsoft.com/office/drawing/2014/main" id="{3D532DC9-B288-4596-A8FD-59BCC4598995}"/>
              </a:ext>
            </a:extLst>
          </p:cNvPr>
          <p:cNvSpPr txBox="1"/>
          <p:nvPr/>
        </p:nvSpPr>
        <p:spPr>
          <a:xfrm>
            <a:off x="1418491" y="3463101"/>
            <a:ext cx="1378660" cy="1061829"/>
          </a:xfrm>
          <a:prstGeom prst="rect">
            <a:avLst/>
          </a:prstGeom>
          <a:noFill/>
        </p:spPr>
        <p:txBody>
          <a:bodyPr wrap="square" rtlCol="0">
            <a:spAutoFit/>
          </a:bodyPr>
          <a:lstStyle/>
          <a:p>
            <a:r>
              <a:rPr lang="fr-FR" sz="900" dirty="0">
                <a:latin typeface="Marianne" panose="020B0604020202020204" charset="0"/>
                <a:cs typeface="Marianne" panose="020B0604020202020204" charset="0"/>
              </a:rPr>
              <a:t>Travaux parking, équipement cuisine Ecole Primaire, équipement sonorisation, dotation abri, installation bulle, pelouse synthétique maternelle,</a:t>
            </a:r>
          </a:p>
        </p:txBody>
      </p:sp>
      <p:graphicFrame>
        <p:nvGraphicFramePr>
          <p:cNvPr id="8" name="Graphique 7">
            <a:extLst>
              <a:ext uri="{FF2B5EF4-FFF2-40B4-BE49-F238E27FC236}">
                <a16:creationId xmlns:a16="http://schemas.microsoft.com/office/drawing/2014/main" id="{C1F282CA-532B-4D8E-AF14-0DBF0B4EAD89}"/>
              </a:ext>
            </a:extLst>
          </p:cNvPr>
          <p:cNvGraphicFramePr>
            <a:graphicFrameLocks/>
          </p:cNvGraphicFramePr>
          <p:nvPr>
            <p:extLst/>
          </p:nvPr>
        </p:nvGraphicFramePr>
        <p:xfrm>
          <a:off x="315348" y="687747"/>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ZoneTexte 9">
            <a:extLst>
              <a:ext uri="{FF2B5EF4-FFF2-40B4-BE49-F238E27FC236}">
                <a16:creationId xmlns:a16="http://schemas.microsoft.com/office/drawing/2014/main" id="{44090D1A-1914-43E8-8EFF-F9E249E42FAB}"/>
              </a:ext>
            </a:extLst>
          </p:cNvPr>
          <p:cNvSpPr txBox="1"/>
          <p:nvPr/>
        </p:nvSpPr>
        <p:spPr>
          <a:xfrm>
            <a:off x="2797151" y="3424701"/>
            <a:ext cx="1238805" cy="1200329"/>
          </a:xfrm>
          <a:prstGeom prst="rect">
            <a:avLst/>
          </a:prstGeom>
          <a:noFill/>
        </p:spPr>
        <p:txBody>
          <a:bodyPr wrap="square" rtlCol="0">
            <a:spAutoFit/>
          </a:bodyPr>
          <a:lstStyle/>
          <a:p>
            <a:r>
              <a:rPr lang="fr-FR" sz="900" dirty="0">
                <a:latin typeface="Marianne" panose="020B0604020202020204" charset="0"/>
                <a:cs typeface="Marianne" panose="020B0604020202020204" charset="0"/>
              </a:rPr>
              <a:t>Modernisation système de vidéosurveillance, conteneurs pour les vélos, buts football, remplacement du revêtement en béton de l'école primaire</a:t>
            </a:r>
          </a:p>
        </p:txBody>
      </p:sp>
      <p:sp>
        <p:nvSpPr>
          <p:cNvPr id="11" name="ZoneTexte 10">
            <a:extLst>
              <a:ext uri="{FF2B5EF4-FFF2-40B4-BE49-F238E27FC236}">
                <a16:creationId xmlns:a16="http://schemas.microsoft.com/office/drawing/2014/main" id="{DACFADD5-4444-41F7-BAD7-876F843D6424}"/>
              </a:ext>
            </a:extLst>
          </p:cNvPr>
          <p:cNvSpPr txBox="1"/>
          <p:nvPr/>
        </p:nvSpPr>
        <p:spPr>
          <a:xfrm>
            <a:off x="3996267" y="3393924"/>
            <a:ext cx="1538227" cy="1061829"/>
          </a:xfrm>
          <a:prstGeom prst="rect">
            <a:avLst/>
          </a:prstGeom>
          <a:noFill/>
        </p:spPr>
        <p:txBody>
          <a:bodyPr wrap="square" rtlCol="0">
            <a:spAutoFit/>
          </a:bodyPr>
          <a:lstStyle/>
          <a:p>
            <a:r>
              <a:rPr lang="fr-FR" sz="900" dirty="0">
                <a:latin typeface="Marianne" panose="020B0604020202020204" charset="0"/>
                <a:cs typeface="Marianne" panose="020B0604020202020204" charset="0"/>
              </a:rPr>
              <a:t>Mur d’escalade, remplacement équipement informatique, renouvèlement autorisation incendie, réparations suite à l’audit technique, jeux école primaire</a:t>
            </a:r>
          </a:p>
        </p:txBody>
      </p:sp>
      <p:sp>
        <p:nvSpPr>
          <p:cNvPr id="12" name="Rectangle 11">
            <a:extLst>
              <a:ext uri="{FF2B5EF4-FFF2-40B4-BE49-F238E27FC236}">
                <a16:creationId xmlns:a16="http://schemas.microsoft.com/office/drawing/2014/main" id="{602E289D-AC8F-4CC5-B6D8-BA3A59471D72}"/>
              </a:ext>
            </a:extLst>
          </p:cNvPr>
          <p:cNvSpPr/>
          <p:nvPr/>
        </p:nvSpPr>
        <p:spPr>
          <a:xfrm>
            <a:off x="5464567" y="1361008"/>
            <a:ext cx="3556037" cy="1732861"/>
          </a:xfrm>
          <a:prstGeom prst="rect">
            <a:avLst/>
          </a:prstGeom>
          <a:solidFill>
            <a:schemeClr val="bg1">
              <a:lumMod val="75000"/>
              <a:alpha val="0"/>
            </a:schemeClr>
          </a:solidFill>
          <a:ln>
            <a:noFill/>
          </a:ln>
          <a:scene3d>
            <a:camera prst="orthographicFront"/>
            <a:lightRig rig="balanced" dir="t"/>
          </a:scene3d>
          <a:sp3d prstMaterial="powder">
            <a:bevelT w="1270000" h="1270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rgbClr val="FF9900"/>
                </a:solidFill>
                <a:latin typeface="Marianne" panose="020B0604020202020204" charset="0"/>
                <a:cs typeface="Marianne" panose="020B0604020202020204" charset="0"/>
              </a:rPr>
              <a:t>Investissements pris en compte pour 2024/25 : </a:t>
            </a:r>
          </a:p>
          <a:p>
            <a:pPr marL="171450" indent="-171450">
              <a:buFontTx/>
              <a:buChar char="-"/>
            </a:pPr>
            <a:r>
              <a:rPr lang="fr-FR" sz="1400" dirty="0">
                <a:latin typeface="Marianne" panose="020B0604020202020204" charset="0"/>
                <a:cs typeface="Marianne" panose="020B0604020202020204" charset="0"/>
              </a:rPr>
              <a:t>réparations selon les recommandations suite à l'audit technique </a:t>
            </a:r>
          </a:p>
          <a:p>
            <a:pPr marL="171450" indent="-171450">
              <a:buFontTx/>
              <a:buChar char="-"/>
            </a:pPr>
            <a:r>
              <a:rPr lang="fr-FR" sz="1400" dirty="0">
                <a:latin typeface="Marianne" panose="020B0604020202020204" charset="0"/>
                <a:cs typeface="Marianne" panose="020B0604020202020204" charset="0"/>
              </a:rPr>
              <a:t>investissement matériel informatique </a:t>
            </a:r>
          </a:p>
          <a:p>
            <a:pPr marL="171450" indent="-171450">
              <a:buFontTx/>
              <a:buChar char="-"/>
            </a:pPr>
            <a:r>
              <a:rPr lang="fr-FR" sz="1400" dirty="0">
                <a:latin typeface="Marianne" panose="020B0604020202020204" charset="0"/>
                <a:cs typeface="Marianne" panose="020B0604020202020204" charset="0"/>
              </a:rPr>
              <a:t>amélioration contrôle accès</a:t>
            </a:r>
          </a:p>
        </p:txBody>
      </p:sp>
    </p:spTree>
    <p:extLst>
      <p:ext uri="{BB962C8B-B14F-4D97-AF65-F5344CB8AC3E}">
        <p14:creationId xmlns:p14="http://schemas.microsoft.com/office/powerpoint/2010/main" val="844149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grpSp>
        <p:nvGrpSpPr>
          <p:cNvPr id="8" name="Google Shape;815;p48">
            <a:extLst>
              <a:ext uri="{FF2B5EF4-FFF2-40B4-BE49-F238E27FC236}">
                <a16:creationId xmlns:a16="http://schemas.microsoft.com/office/drawing/2014/main" id="{C05E4C15-E8D7-4104-B466-55E5C42BD0C6}"/>
              </a:ext>
            </a:extLst>
          </p:cNvPr>
          <p:cNvGrpSpPr/>
          <p:nvPr/>
        </p:nvGrpSpPr>
        <p:grpSpPr>
          <a:xfrm>
            <a:off x="604052" y="4063642"/>
            <a:ext cx="2079675" cy="42450"/>
            <a:chOff x="1248825" y="2942000"/>
            <a:chExt cx="2772900" cy="56600"/>
          </a:xfrm>
        </p:grpSpPr>
        <p:sp>
          <p:nvSpPr>
            <p:cNvPr id="9" name="Google Shape;816;p48">
              <a:extLst>
                <a:ext uri="{FF2B5EF4-FFF2-40B4-BE49-F238E27FC236}">
                  <a16:creationId xmlns:a16="http://schemas.microsoft.com/office/drawing/2014/main" id="{9759E03C-9F7B-4109-83D0-6CAF9700275C}"/>
                </a:ext>
              </a:extLst>
            </p:cNvPr>
            <p:cNvSpPr/>
            <p:nvPr/>
          </p:nvSpPr>
          <p:spPr>
            <a:xfrm rot="10800000">
              <a:off x="1964300" y="2942000"/>
              <a:ext cx="766200" cy="51000"/>
            </a:xfrm>
            <a:prstGeom prst="rect">
              <a:avLst/>
            </a:prstGeom>
            <a:solidFill>
              <a:schemeClr val="accent1"/>
            </a:solidFill>
            <a:ln>
              <a:noFill/>
            </a:ln>
          </p:spPr>
          <p:txBody>
            <a:bodyPr spcFirstLastPara="1" wrap="square" lIns="68569" tIns="68569" rIns="68569" bIns="68569" anchor="ctr" anchorCtr="0">
              <a:noAutofit/>
            </a:bodyPr>
            <a:lstStyle/>
            <a:p>
              <a:pPr rtl="0"/>
              <a:endParaRPr sz="1350">
                <a:solidFill>
                  <a:schemeClr val="accent1"/>
                </a:solidFill>
                <a:latin typeface="Marianne" panose="02000000000000000000" pitchFamily="50" charset="0"/>
              </a:endParaRPr>
            </a:p>
          </p:txBody>
        </p:sp>
        <p:cxnSp>
          <p:nvCxnSpPr>
            <p:cNvPr id="10" name="Google Shape;817;p48">
              <a:extLst>
                <a:ext uri="{FF2B5EF4-FFF2-40B4-BE49-F238E27FC236}">
                  <a16:creationId xmlns:a16="http://schemas.microsoft.com/office/drawing/2014/main" id="{213E6237-FA03-42E2-A198-67F2A1E88E68}"/>
                </a:ext>
              </a:extLst>
            </p:cNvPr>
            <p:cNvCxnSpPr/>
            <p:nvPr/>
          </p:nvCxnSpPr>
          <p:spPr>
            <a:xfrm>
              <a:off x="1248825" y="2998600"/>
              <a:ext cx="2772900" cy="0"/>
            </a:xfrm>
            <a:prstGeom prst="straightConnector1">
              <a:avLst/>
            </a:prstGeom>
            <a:noFill/>
            <a:ln w="9525" cap="flat" cmpd="sng">
              <a:solidFill>
                <a:schemeClr val="dk2"/>
              </a:solidFill>
              <a:prstDash val="solid"/>
              <a:round/>
              <a:headEnd type="none" w="med" len="med"/>
              <a:tailEnd type="none" w="med" len="med"/>
            </a:ln>
          </p:spPr>
        </p:cxnSp>
      </p:grpSp>
      <p:sp>
        <p:nvSpPr>
          <p:cNvPr id="4" name="Titre 3">
            <a:extLst>
              <a:ext uri="{FF2B5EF4-FFF2-40B4-BE49-F238E27FC236}">
                <a16:creationId xmlns:a16="http://schemas.microsoft.com/office/drawing/2014/main" id="{A3EB48FE-A07C-4E1B-8E31-553E65574B79}"/>
              </a:ext>
            </a:extLst>
          </p:cNvPr>
          <p:cNvSpPr>
            <a:spLocks noGrp="1"/>
          </p:cNvSpPr>
          <p:nvPr>
            <p:ph type="title"/>
          </p:nvPr>
        </p:nvSpPr>
        <p:spPr>
          <a:xfrm>
            <a:off x="604052" y="1742687"/>
            <a:ext cx="7704000" cy="972160"/>
          </a:xfrm>
        </p:spPr>
        <p:txBody>
          <a:bodyPr/>
          <a:lstStyle/>
          <a:p>
            <a:r>
              <a:rPr lang="fr-FR" dirty="0"/>
              <a:t>FIN</a:t>
            </a:r>
          </a:p>
        </p:txBody>
      </p:sp>
    </p:spTree>
    <p:extLst>
      <p:ext uri="{BB962C8B-B14F-4D97-AF65-F5344CB8AC3E}">
        <p14:creationId xmlns:p14="http://schemas.microsoft.com/office/powerpoint/2010/main" val="1767360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cxnSp>
        <p:nvCxnSpPr>
          <p:cNvPr id="411" name="Google Shape;411;p34"/>
          <p:cNvCxnSpPr>
            <a:cxnSpLocks/>
          </p:cNvCxnSpPr>
          <p:nvPr/>
        </p:nvCxnSpPr>
        <p:spPr>
          <a:xfrm>
            <a:off x="2483768" y="1779589"/>
            <a:ext cx="0" cy="2448345"/>
          </a:xfrm>
          <a:prstGeom prst="straightConnector1">
            <a:avLst/>
          </a:prstGeom>
          <a:noFill/>
          <a:ln w="9525" cap="flat" cmpd="sng">
            <a:solidFill>
              <a:schemeClr val="accent3"/>
            </a:solidFill>
            <a:prstDash val="solid"/>
            <a:round/>
            <a:headEnd type="none" w="med" len="med"/>
            <a:tailEnd type="none" w="med" len="med"/>
          </a:ln>
        </p:spPr>
      </p:cxnSp>
      <p:sp>
        <p:nvSpPr>
          <p:cNvPr id="7" name="ZoneTexte 6">
            <a:extLst>
              <a:ext uri="{FF2B5EF4-FFF2-40B4-BE49-F238E27FC236}">
                <a16:creationId xmlns:a16="http://schemas.microsoft.com/office/drawing/2014/main" id="{672239E8-3540-1285-9E23-F7F5360F7C2B}"/>
              </a:ext>
            </a:extLst>
          </p:cNvPr>
          <p:cNvSpPr txBox="1"/>
          <p:nvPr/>
        </p:nvSpPr>
        <p:spPr>
          <a:xfrm>
            <a:off x="2843808" y="1707654"/>
            <a:ext cx="5544615" cy="954107"/>
          </a:xfrm>
          <a:prstGeom prst="rect">
            <a:avLst/>
          </a:prstGeom>
          <a:noFill/>
        </p:spPr>
        <p:txBody>
          <a:bodyPr wrap="square">
            <a:spAutoFit/>
          </a:bodyPr>
          <a:lstStyle/>
          <a:p>
            <a:r>
              <a:rPr lang="fr-FR" sz="2800" kern="1200" dirty="0">
                <a:latin typeface="Marianne" panose="02000000000000000000" pitchFamily="50" charset="0"/>
              </a:rPr>
              <a:t>Rappel de notre fonctionnement, gouvernance, statut</a:t>
            </a:r>
          </a:p>
        </p:txBody>
      </p:sp>
      <p:sp>
        <p:nvSpPr>
          <p:cNvPr id="4" name="Google Shape;380;p33">
            <a:extLst>
              <a:ext uri="{FF2B5EF4-FFF2-40B4-BE49-F238E27FC236}">
                <a16:creationId xmlns:a16="http://schemas.microsoft.com/office/drawing/2014/main" id="{E7404967-E1EC-498C-9F57-4626CBB1451F}"/>
              </a:ext>
            </a:extLst>
          </p:cNvPr>
          <p:cNvSpPr txBox="1">
            <a:spLocks/>
          </p:cNvSpPr>
          <p:nvPr/>
        </p:nvSpPr>
        <p:spPr>
          <a:xfrm>
            <a:off x="755577" y="1878107"/>
            <a:ext cx="748800" cy="306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400" b="1">
                <a:solidFill>
                  <a:schemeClr val="accent6"/>
                </a:solidFill>
                <a:latin typeface="Marianne" panose="02000000000000000000" pitchFamily="50" charset="0"/>
              </a:rPr>
              <a:t>01</a:t>
            </a:r>
            <a:endParaRPr lang="en" sz="2400" b="1" dirty="0">
              <a:solidFill>
                <a:schemeClr val="accent6"/>
              </a:solidFill>
              <a:latin typeface="Marianne" panose="02000000000000000000" pitchFamily="50" charset="0"/>
            </a:endParaRPr>
          </a:p>
        </p:txBody>
      </p:sp>
    </p:spTree>
    <p:extLst>
      <p:ext uri="{BB962C8B-B14F-4D97-AF65-F5344CB8AC3E}">
        <p14:creationId xmlns:p14="http://schemas.microsoft.com/office/powerpoint/2010/main" val="1514666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1005" name="Google Shape;1005;p56"/>
          <p:cNvSpPr txBox="1">
            <a:spLocks noGrp="1"/>
          </p:cNvSpPr>
          <p:nvPr>
            <p:ph type="title"/>
          </p:nvPr>
        </p:nvSpPr>
        <p:spPr>
          <a:xfrm>
            <a:off x="1684892" y="67682"/>
            <a:ext cx="5575156" cy="763877"/>
          </a:xfrm>
          <a:prstGeom prst="rect">
            <a:avLst/>
          </a:prstGeom>
        </p:spPr>
        <p:txBody>
          <a:bodyPr spcFirstLastPara="1" wrap="square" lIns="91425" tIns="91425" rIns="91425" bIns="91425" anchor="t" anchorCtr="0">
            <a:noAutofit/>
          </a:bodyPr>
          <a:lstStyle/>
          <a:p>
            <a:pPr algn="r"/>
            <a:r>
              <a:rPr lang="fr-FR" altLang="ko-KR" sz="1800" dirty="0">
                <a:solidFill>
                  <a:srgbClr val="FF0000"/>
                </a:solidFill>
                <a:latin typeface="Marianne" panose="02000000000000000000" pitchFamily="50" charset="0"/>
              </a:rPr>
              <a:t>QUI SOMMES NOUS? </a:t>
            </a:r>
            <a:br>
              <a:rPr lang="fr-FR" altLang="ko-KR" sz="1800" dirty="0">
                <a:solidFill>
                  <a:srgbClr val="002060"/>
                </a:solidFill>
                <a:latin typeface="Marianne" panose="02000000000000000000" pitchFamily="50" charset="0"/>
              </a:rPr>
            </a:br>
            <a:r>
              <a:rPr lang="fr-FR" altLang="ko-KR" sz="1800" dirty="0">
                <a:solidFill>
                  <a:srgbClr val="002060"/>
                </a:solidFill>
                <a:latin typeface="Marianne" panose="02000000000000000000" pitchFamily="50" charset="0"/>
              </a:rPr>
              <a:t>Conseil Directeur de la Fondation 2023-2024</a:t>
            </a:r>
            <a:br>
              <a:rPr lang="fr-FR" altLang="ko-KR" sz="1800" dirty="0">
                <a:solidFill>
                  <a:srgbClr val="002060"/>
                </a:solidFill>
                <a:latin typeface="Marianne" panose="02000000000000000000" pitchFamily="50" charset="0"/>
              </a:rPr>
            </a:br>
            <a:r>
              <a:rPr lang="fr-FR" altLang="ko-KR" sz="1800" dirty="0">
                <a:solidFill>
                  <a:srgbClr val="002060"/>
                </a:solidFill>
                <a:latin typeface="Marianne" panose="02000000000000000000" pitchFamily="50" charset="0"/>
              </a:rPr>
              <a:t>Le Bureau</a:t>
            </a:r>
            <a:br>
              <a:rPr lang="fr-FR" altLang="ko-KR" sz="2100" dirty="0">
                <a:solidFill>
                  <a:schemeClr val="bg2">
                    <a:lumMod val="75000"/>
                  </a:schemeClr>
                </a:solidFill>
                <a:latin typeface="Calibri" panose="020F0502020204030204" pitchFamily="34" charset="0"/>
                <a:cs typeface="Calibri" panose="020F0502020204030204" pitchFamily="34" charset="0"/>
              </a:rPr>
            </a:br>
            <a:endParaRPr lang="fr-FR" altLang="ko-KR" sz="2100" dirty="0">
              <a:solidFill>
                <a:schemeClr val="bg2">
                  <a:lumMod val="75000"/>
                </a:schemeClr>
              </a:solidFill>
              <a:latin typeface="Calibri" panose="020F0502020204030204" pitchFamily="34" charset="0"/>
              <a:cs typeface="Calibri" panose="020F0502020204030204" pitchFamily="34" charset="0"/>
            </a:endParaRPr>
          </a:p>
        </p:txBody>
      </p:sp>
      <p:pic>
        <p:nvPicPr>
          <p:cNvPr id="42" name="Image 41">
            <a:extLst>
              <a:ext uri="{FF2B5EF4-FFF2-40B4-BE49-F238E27FC236}">
                <a16:creationId xmlns:a16="http://schemas.microsoft.com/office/drawing/2014/main" id="{23A11CFF-F2CB-4664-80C1-E275A55A7C9B}"/>
              </a:ext>
            </a:extLst>
          </p:cNvPr>
          <p:cNvPicPr>
            <a:picLocks noChangeAspect="1"/>
          </p:cNvPicPr>
          <p:nvPr/>
        </p:nvPicPr>
        <p:blipFill rotWithShape="1">
          <a:blip r:embed="rId3"/>
          <a:srcRect l="7334" r="8677"/>
          <a:stretch/>
        </p:blipFill>
        <p:spPr>
          <a:xfrm>
            <a:off x="1752022" y="1360136"/>
            <a:ext cx="961256" cy="1117884"/>
          </a:xfrm>
          <a:prstGeom prst="rect">
            <a:avLst/>
          </a:prstGeom>
        </p:spPr>
      </p:pic>
      <p:sp>
        <p:nvSpPr>
          <p:cNvPr id="13" name="ZoneTexte 12">
            <a:extLst>
              <a:ext uri="{FF2B5EF4-FFF2-40B4-BE49-F238E27FC236}">
                <a16:creationId xmlns:a16="http://schemas.microsoft.com/office/drawing/2014/main" id="{49CC6696-783C-4BF8-B12D-41C756D6B917}"/>
              </a:ext>
            </a:extLst>
          </p:cNvPr>
          <p:cNvSpPr txBox="1"/>
          <p:nvPr/>
        </p:nvSpPr>
        <p:spPr>
          <a:xfrm>
            <a:off x="8655880" y="4677064"/>
            <a:ext cx="370804" cy="261610"/>
          </a:xfrm>
          <a:prstGeom prst="rect">
            <a:avLst/>
          </a:prstGeom>
          <a:noFill/>
        </p:spPr>
        <p:txBody>
          <a:bodyPr wrap="square" rtlCol="0">
            <a:spAutoFit/>
          </a:bodyPr>
          <a:lstStyle/>
          <a:p>
            <a:r>
              <a:rPr lang="fr-FR" sz="1100" b="1" dirty="0">
                <a:solidFill>
                  <a:schemeClr val="bg2">
                    <a:lumMod val="75000"/>
                  </a:schemeClr>
                </a:solidFill>
                <a:latin typeface="Marianne" panose="02000000000000000000"/>
              </a:rPr>
              <a:t>4</a:t>
            </a:r>
          </a:p>
        </p:txBody>
      </p:sp>
      <p:sp>
        <p:nvSpPr>
          <p:cNvPr id="3" name="Titre 2">
            <a:extLst>
              <a:ext uri="{FF2B5EF4-FFF2-40B4-BE49-F238E27FC236}">
                <a16:creationId xmlns:a16="http://schemas.microsoft.com/office/drawing/2014/main" id="{8C8E183C-54EB-4072-9FF6-5B392BCA4242}"/>
              </a:ext>
            </a:extLst>
          </p:cNvPr>
          <p:cNvSpPr>
            <a:spLocks noGrp="1"/>
          </p:cNvSpPr>
          <p:nvPr>
            <p:ph type="title" idx="2"/>
          </p:nvPr>
        </p:nvSpPr>
        <p:spPr>
          <a:xfrm>
            <a:off x="242427" y="1352282"/>
            <a:ext cx="1499510" cy="279155"/>
          </a:xfrm>
        </p:spPr>
        <p:txBody>
          <a:bodyPr/>
          <a:lstStyle/>
          <a:p>
            <a:r>
              <a:rPr lang="fr-FR" sz="1300" dirty="0">
                <a:solidFill>
                  <a:schemeClr val="bg1">
                    <a:lumMod val="60000"/>
                    <a:lumOff val="40000"/>
                  </a:schemeClr>
                </a:solidFill>
                <a:latin typeface="Marianne" panose="02000000000000000000"/>
              </a:rPr>
              <a:t>Présidente</a:t>
            </a:r>
          </a:p>
        </p:txBody>
      </p:sp>
      <p:pic>
        <p:nvPicPr>
          <p:cNvPr id="16" name="Image 15">
            <a:extLst>
              <a:ext uri="{FF2B5EF4-FFF2-40B4-BE49-F238E27FC236}">
                <a16:creationId xmlns:a16="http://schemas.microsoft.com/office/drawing/2014/main" id="{3A5E1E88-1442-4509-9EA7-4910551434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0355" y="3137090"/>
            <a:ext cx="910342" cy="1122337"/>
          </a:xfrm>
          <a:prstGeom prst="rect">
            <a:avLst/>
          </a:prstGeom>
        </p:spPr>
      </p:pic>
      <p:sp>
        <p:nvSpPr>
          <p:cNvPr id="20" name="Titre 2">
            <a:extLst>
              <a:ext uri="{FF2B5EF4-FFF2-40B4-BE49-F238E27FC236}">
                <a16:creationId xmlns:a16="http://schemas.microsoft.com/office/drawing/2014/main" id="{E38062A2-149B-429D-A366-93D1BD5E75DE}"/>
              </a:ext>
            </a:extLst>
          </p:cNvPr>
          <p:cNvSpPr txBox="1">
            <a:spLocks/>
          </p:cNvSpPr>
          <p:nvPr/>
        </p:nvSpPr>
        <p:spPr>
          <a:xfrm>
            <a:off x="387551" y="1582380"/>
            <a:ext cx="2151900" cy="26385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Inter"/>
              <a:buNone/>
              <a:defRPr sz="2400" b="1" i="0" u="none" strike="noStrike" cap="none">
                <a:solidFill>
                  <a:schemeClr val="dk1"/>
                </a:solidFill>
                <a:latin typeface="Inter"/>
                <a:ea typeface="Inter"/>
                <a:cs typeface="Inter"/>
                <a:sym typeface="Inter"/>
              </a:defRPr>
            </a:lvl1pPr>
            <a:lvl2pPr marR="0" lvl="1"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2pPr>
            <a:lvl3pPr marR="0" lvl="2"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3pPr>
            <a:lvl4pPr marR="0" lvl="3"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4pPr>
            <a:lvl5pPr marR="0" lvl="4"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5pPr>
            <a:lvl6pPr marR="0" lvl="5"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6pPr>
            <a:lvl7pPr marR="0" lvl="6"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7pPr>
            <a:lvl8pPr marR="0" lvl="7"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8pPr>
            <a:lvl9pPr marR="0" lvl="8"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9pPr>
          </a:lstStyle>
          <a:p>
            <a:pPr algn="l"/>
            <a:r>
              <a:rPr lang="fr-FR" sz="1300" dirty="0">
                <a:solidFill>
                  <a:schemeClr val="bg1">
                    <a:lumMod val="60000"/>
                    <a:lumOff val="40000"/>
                  </a:schemeClr>
                </a:solidFill>
                <a:latin typeface="Marianne" panose="02000000000000000000"/>
              </a:rPr>
              <a:t>Adela GUEDON</a:t>
            </a:r>
          </a:p>
        </p:txBody>
      </p:sp>
      <p:sp>
        <p:nvSpPr>
          <p:cNvPr id="21" name="TextBox 10">
            <a:extLst>
              <a:ext uri="{FF2B5EF4-FFF2-40B4-BE49-F238E27FC236}">
                <a16:creationId xmlns:a16="http://schemas.microsoft.com/office/drawing/2014/main" id="{F2BE889B-D8AE-4BB5-96C2-0317A9077B34}"/>
              </a:ext>
            </a:extLst>
          </p:cNvPr>
          <p:cNvSpPr txBox="1"/>
          <p:nvPr/>
        </p:nvSpPr>
        <p:spPr>
          <a:xfrm>
            <a:off x="6290190" y="1419788"/>
            <a:ext cx="1361730" cy="54999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lang="fr-FR"/>
            </a:defPPr>
            <a:lvl1pPr marR="0" lvl="0" rtl="0">
              <a:lnSpc>
                <a:spcPct val="100000"/>
              </a:lnSpc>
              <a:spcBef>
                <a:spcPts val="0"/>
              </a:spcBef>
              <a:spcAft>
                <a:spcPts val="0"/>
              </a:spcAft>
              <a:buClr>
                <a:schemeClr val="dk1"/>
              </a:buClr>
              <a:buSzPts val="2500"/>
              <a:buFont typeface="Inter"/>
              <a:buNone/>
              <a:defRPr sz="1400" b="1" i="0" u="none" strike="noStrike" cap="none">
                <a:solidFill>
                  <a:schemeClr val="bg1">
                    <a:lumMod val="60000"/>
                    <a:lumOff val="40000"/>
                  </a:schemeClr>
                </a:solidFill>
                <a:latin typeface="Marianne" panose="02000000000000000000"/>
                <a:ea typeface="Inter"/>
                <a:cs typeface="Inter"/>
              </a:defRPr>
            </a:lvl1pPr>
            <a:lvl2pPr marR="0" lvl="1"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2pPr>
            <a:lvl3pPr marR="0" lvl="2"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3pPr>
            <a:lvl4pPr marR="0" lvl="3"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4pPr>
            <a:lvl5pPr marR="0" lvl="4"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5pPr>
            <a:lvl6pPr marR="0" lvl="5"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6pPr>
            <a:lvl7pPr marR="0" lvl="6"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7pPr>
            <a:lvl8pPr marR="0" lvl="7"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8pPr>
            <a:lvl9pPr marR="0" lvl="8"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9pPr>
          </a:lstStyle>
          <a:p>
            <a:r>
              <a:rPr lang="fr-FR" sz="1300" dirty="0">
                <a:sym typeface="Inter"/>
              </a:rPr>
              <a:t>Christian MUSCELEANU</a:t>
            </a:r>
          </a:p>
        </p:txBody>
      </p:sp>
      <p:sp>
        <p:nvSpPr>
          <p:cNvPr id="22" name="Titre 2">
            <a:extLst>
              <a:ext uri="{FF2B5EF4-FFF2-40B4-BE49-F238E27FC236}">
                <a16:creationId xmlns:a16="http://schemas.microsoft.com/office/drawing/2014/main" id="{9EDF81F1-87C1-4885-8C26-F2F60F92F257}"/>
              </a:ext>
            </a:extLst>
          </p:cNvPr>
          <p:cNvSpPr txBox="1">
            <a:spLocks/>
          </p:cNvSpPr>
          <p:nvPr/>
        </p:nvSpPr>
        <p:spPr>
          <a:xfrm>
            <a:off x="3292277" y="1278946"/>
            <a:ext cx="907340" cy="25507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Inter"/>
              <a:buNone/>
              <a:defRPr sz="2400" b="1" i="0" u="none" strike="noStrike" cap="none">
                <a:solidFill>
                  <a:schemeClr val="dk1"/>
                </a:solidFill>
                <a:latin typeface="Inter"/>
                <a:ea typeface="Inter"/>
                <a:cs typeface="Inter"/>
                <a:sym typeface="Inter"/>
              </a:defRPr>
            </a:lvl1pPr>
            <a:lvl2pPr marR="0" lvl="1"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2pPr>
            <a:lvl3pPr marR="0" lvl="2"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3pPr>
            <a:lvl4pPr marR="0" lvl="3"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4pPr>
            <a:lvl5pPr marR="0" lvl="4"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5pPr>
            <a:lvl6pPr marR="0" lvl="5"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6pPr>
            <a:lvl7pPr marR="0" lvl="6"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7pPr>
            <a:lvl8pPr marR="0" lvl="7"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8pPr>
            <a:lvl9pPr marR="0" lvl="8"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9pPr>
          </a:lstStyle>
          <a:p>
            <a:pPr algn="l"/>
            <a:r>
              <a:rPr lang="fr-FR" sz="1300" dirty="0">
                <a:solidFill>
                  <a:schemeClr val="bg1">
                    <a:lumMod val="60000"/>
                    <a:lumOff val="40000"/>
                  </a:schemeClr>
                </a:solidFill>
                <a:latin typeface="Marianne" panose="02000000000000000000"/>
              </a:rPr>
              <a:t>Trésorier</a:t>
            </a:r>
          </a:p>
        </p:txBody>
      </p:sp>
      <p:pic>
        <p:nvPicPr>
          <p:cNvPr id="23" name="Image 22">
            <a:extLst>
              <a:ext uri="{FF2B5EF4-FFF2-40B4-BE49-F238E27FC236}">
                <a16:creationId xmlns:a16="http://schemas.microsoft.com/office/drawing/2014/main" id="{4EF3A3FE-FC30-457A-88C1-D12FFE463F1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94624" y="1363511"/>
            <a:ext cx="961256" cy="1186231"/>
          </a:xfrm>
          <a:prstGeom prst="rect">
            <a:avLst/>
          </a:prstGeom>
        </p:spPr>
      </p:pic>
      <p:sp>
        <p:nvSpPr>
          <p:cNvPr id="24" name="Titre 2">
            <a:extLst>
              <a:ext uri="{FF2B5EF4-FFF2-40B4-BE49-F238E27FC236}">
                <a16:creationId xmlns:a16="http://schemas.microsoft.com/office/drawing/2014/main" id="{A4831550-AB64-4668-90D9-539A23D5C752}"/>
              </a:ext>
            </a:extLst>
          </p:cNvPr>
          <p:cNvSpPr txBox="1">
            <a:spLocks/>
          </p:cNvSpPr>
          <p:nvPr/>
        </p:nvSpPr>
        <p:spPr>
          <a:xfrm>
            <a:off x="6024190" y="1249859"/>
            <a:ext cx="1361730" cy="242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Inter"/>
              <a:buNone/>
              <a:defRPr sz="2400" b="1" i="0" u="none" strike="noStrike" cap="none">
                <a:solidFill>
                  <a:schemeClr val="dk1"/>
                </a:solidFill>
                <a:latin typeface="Inter"/>
                <a:ea typeface="Inter"/>
                <a:cs typeface="Inter"/>
                <a:sym typeface="Inter"/>
              </a:defRPr>
            </a:lvl1pPr>
            <a:lvl2pPr marR="0" lvl="1"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2pPr>
            <a:lvl3pPr marR="0" lvl="2"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3pPr>
            <a:lvl4pPr marR="0" lvl="3"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4pPr>
            <a:lvl5pPr marR="0" lvl="4"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5pPr>
            <a:lvl6pPr marR="0" lvl="5"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6pPr>
            <a:lvl7pPr marR="0" lvl="6"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7pPr>
            <a:lvl8pPr marR="0" lvl="7"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8pPr>
            <a:lvl9pPr marR="0" lvl="8"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9pPr>
          </a:lstStyle>
          <a:p>
            <a:r>
              <a:rPr lang="fr-FR" sz="1300" dirty="0">
                <a:solidFill>
                  <a:schemeClr val="bg1">
                    <a:lumMod val="60000"/>
                    <a:lumOff val="40000"/>
                  </a:schemeClr>
                </a:solidFill>
                <a:latin typeface="Marianne" panose="02000000000000000000"/>
              </a:rPr>
              <a:t>Secrétaire</a:t>
            </a:r>
          </a:p>
        </p:txBody>
      </p:sp>
      <p:sp>
        <p:nvSpPr>
          <p:cNvPr id="25" name="Titre 2">
            <a:extLst>
              <a:ext uri="{FF2B5EF4-FFF2-40B4-BE49-F238E27FC236}">
                <a16:creationId xmlns:a16="http://schemas.microsoft.com/office/drawing/2014/main" id="{03357464-7FC6-47D6-9892-44B62F698A62}"/>
              </a:ext>
            </a:extLst>
          </p:cNvPr>
          <p:cNvSpPr txBox="1">
            <a:spLocks/>
          </p:cNvSpPr>
          <p:nvPr/>
        </p:nvSpPr>
        <p:spPr>
          <a:xfrm>
            <a:off x="3292277" y="1529641"/>
            <a:ext cx="1482782" cy="36932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lang="fr-FR"/>
            </a:defPPr>
            <a:lvl1pPr marR="0" lvl="0" rtl="0">
              <a:lnSpc>
                <a:spcPct val="100000"/>
              </a:lnSpc>
              <a:spcBef>
                <a:spcPts val="0"/>
              </a:spcBef>
              <a:spcAft>
                <a:spcPts val="0"/>
              </a:spcAft>
              <a:buClr>
                <a:schemeClr val="dk1"/>
              </a:buClr>
              <a:buSzPts val="2500"/>
              <a:buFont typeface="Inter"/>
              <a:buNone/>
              <a:defRPr sz="1400" b="1" i="0" u="none" strike="noStrike" cap="none">
                <a:solidFill>
                  <a:schemeClr val="bg1">
                    <a:lumMod val="60000"/>
                    <a:lumOff val="40000"/>
                  </a:schemeClr>
                </a:solidFill>
                <a:latin typeface="Marianne" panose="02000000000000000000"/>
                <a:ea typeface="Inter"/>
                <a:cs typeface="Inter"/>
              </a:defRPr>
            </a:lvl1pPr>
            <a:lvl2pPr marR="0" lvl="1"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2pPr>
            <a:lvl3pPr marR="0" lvl="2"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3pPr>
            <a:lvl4pPr marR="0" lvl="3"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4pPr>
            <a:lvl5pPr marR="0" lvl="4"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5pPr>
            <a:lvl6pPr marR="0" lvl="5"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6pPr>
            <a:lvl7pPr marR="0" lvl="6"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7pPr>
            <a:lvl8pPr marR="0" lvl="7"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8pPr>
            <a:lvl9pPr marR="0" lvl="8"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9pPr>
          </a:lstStyle>
          <a:p>
            <a:r>
              <a:rPr lang="fr-FR" sz="1300" dirty="0"/>
              <a:t>Sebastien DEMICHELIS</a:t>
            </a:r>
          </a:p>
        </p:txBody>
      </p:sp>
      <p:sp>
        <p:nvSpPr>
          <p:cNvPr id="26" name="Titre 2">
            <a:extLst>
              <a:ext uri="{FF2B5EF4-FFF2-40B4-BE49-F238E27FC236}">
                <a16:creationId xmlns:a16="http://schemas.microsoft.com/office/drawing/2014/main" id="{8B7863F7-9844-4403-B87D-EA40CF654DD8}"/>
              </a:ext>
            </a:extLst>
          </p:cNvPr>
          <p:cNvSpPr txBox="1">
            <a:spLocks/>
          </p:cNvSpPr>
          <p:nvPr/>
        </p:nvSpPr>
        <p:spPr>
          <a:xfrm>
            <a:off x="387551" y="3089776"/>
            <a:ext cx="2116474" cy="30265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Inter"/>
              <a:buNone/>
              <a:defRPr sz="2400" b="1" i="0" u="none" strike="noStrike" cap="none">
                <a:solidFill>
                  <a:schemeClr val="dk1"/>
                </a:solidFill>
                <a:latin typeface="Inter"/>
                <a:ea typeface="Inter"/>
                <a:cs typeface="Inter"/>
                <a:sym typeface="Inter"/>
              </a:defRPr>
            </a:lvl1pPr>
            <a:lvl2pPr marR="0" lvl="1"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2pPr>
            <a:lvl3pPr marR="0" lvl="2"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3pPr>
            <a:lvl4pPr marR="0" lvl="3"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4pPr>
            <a:lvl5pPr marR="0" lvl="4"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5pPr>
            <a:lvl6pPr marR="0" lvl="5"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6pPr>
            <a:lvl7pPr marR="0" lvl="6"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7pPr>
            <a:lvl8pPr marR="0" lvl="7"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8pPr>
            <a:lvl9pPr marR="0" lvl="8"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9pPr>
          </a:lstStyle>
          <a:p>
            <a:pPr algn="l"/>
            <a:r>
              <a:rPr lang="fr-FR" sz="1300" dirty="0">
                <a:solidFill>
                  <a:schemeClr val="bg1">
                    <a:lumMod val="60000"/>
                    <a:lumOff val="40000"/>
                  </a:schemeClr>
                </a:solidFill>
                <a:latin typeface="Marianne" panose="02000000000000000000"/>
              </a:rPr>
              <a:t>Vice-Président</a:t>
            </a:r>
          </a:p>
        </p:txBody>
      </p:sp>
      <p:sp>
        <p:nvSpPr>
          <p:cNvPr id="27" name="Titre 2">
            <a:extLst>
              <a:ext uri="{FF2B5EF4-FFF2-40B4-BE49-F238E27FC236}">
                <a16:creationId xmlns:a16="http://schemas.microsoft.com/office/drawing/2014/main" id="{D383042B-EB12-434F-AE68-90A384BD8912}"/>
              </a:ext>
            </a:extLst>
          </p:cNvPr>
          <p:cNvSpPr txBox="1">
            <a:spLocks/>
          </p:cNvSpPr>
          <p:nvPr/>
        </p:nvSpPr>
        <p:spPr>
          <a:xfrm>
            <a:off x="3148384" y="3032982"/>
            <a:ext cx="1529125" cy="46721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Inter"/>
              <a:buNone/>
              <a:defRPr sz="2400" b="1" i="0" u="none" strike="noStrike" cap="none">
                <a:solidFill>
                  <a:schemeClr val="dk1"/>
                </a:solidFill>
                <a:latin typeface="Inter"/>
                <a:ea typeface="Inter"/>
                <a:cs typeface="Inter"/>
                <a:sym typeface="Inter"/>
              </a:defRPr>
            </a:lvl1pPr>
            <a:lvl2pPr marR="0" lvl="1"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2pPr>
            <a:lvl3pPr marR="0" lvl="2"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3pPr>
            <a:lvl4pPr marR="0" lvl="3"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4pPr>
            <a:lvl5pPr marR="0" lvl="4"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5pPr>
            <a:lvl6pPr marR="0" lvl="5"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6pPr>
            <a:lvl7pPr marR="0" lvl="6"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7pPr>
            <a:lvl8pPr marR="0" lvl="7"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8pPr>
            <a:lvl9pPr marR="0" lvl="8"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9pPr>
          </a:lstStyle>
          <a:p>
            <a:pPr algn="l"/>
            <a:r>
              <a:rPr lang="fr-FR" sz="1300" dirty="0">
                <a:solidFill>
                  <a:schemeClr val="bg1">
                    <a:lumMod val="60000"/>
                    <a:lumOff val="40000"/>
                  </a:schemeClr>
                </a:solidFill>
                <a:latin typeface="Marianne" panose="02000000000000000000"/>
              </a:rPr>
              <a:t>Trésorier adjoint</a:t>
            </a:r>
          </a:p>
        </p:txBody>
      </p:sp>
      <p:sp>
        <p:nvSpPr>
          <p:cNvPr id="28" name="Titre 2">
            <a:extLst>
              <a:ext uri="{FF2B5EF4-FFF2-40B4-BE49-F238E27FC236}">
                <a16:creationId xmlns:a16="http://schemas.microsoft.com/office/drawing/2014/main" id="{0D6F2A4F-2DBD-4923-BC97-0B4955B50B01}"/>
              </a:ext>
            </a:extLst>
          </p:cNvPr>
          <p:cNvSpPr txBox="1">
            <a:spLocks/>
          </p:cNvSpPr>
          <p:nvPr/>
        </p:nvSpPr>
        <p:spPr>
          <a:xfrm>
            <a:off x="6174373" y="3072023"/>
            <a:ext cx="1434918" cy="47078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Inter"/>
              <a:buNone/>
              <a:defRPr sz="2400" b="1" i="0" u="none" strike="noStrike" cap="none">
                <a:solidFill>
                  <a:schemeClr val="dk1"/>
                </a:solidFill>
                <a:latin typeface="Inter"/>
                <a:ea typeface="Inter"/>
                <a:cs typeface="Inter"/>
                <a:sym typeface="Inter"/>
              </a:defRPr>
            </a:lvl1pPr>
            <a:lvl2pPr marR="0" lvl="1"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2pPr>
            <a:lvl3pPr marR="0" lvl="2"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3pPr>
            <a:lvl4pPr marR="0" lvl="3"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4pPr>
            <a:lvl5pPr marR="0" lvl="4"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5pPr>
            <a:lvl6pPr marR="0" lvl="5"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6pPr>
            <a:lvl7pPr marR="0" lvl="6"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7pPr>
            <a:lvl8pPr marR="0" lvl="7"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8pPr>
            <a:lvl9pPr marR="0" lvl="8"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9pPr>
          </a:lstStyle>
          <a:p>
            <a:pPr algn="l"/>
            <a:r>
              <a:rPr lang="fr-FR" sz="1300" dirty="0">
                <a:solidFill>
                  <a:schemeClr val="bg1">
                    <a:lumMod val="60000"/>
                    <a:lumOff val="40000"/>
                  </a:schemeClr>
                </a:solidFill>
                <a:latin typeface="Marianne" panose="02000000000000000000"/>
              </a:rPr>
              <a:t>Secrétaire adjoint</a:t>
            </a:r>
          </a:p>
        </p:txBody>
      </p:sp>
      <p:sp>
        <p:nvSpPr>
          <p:cNvPr id="29" name="Titre 2">
            <a:extLst>
              <a:ext uri="{FF2B5EF4-FFF2-40B4-BE49-F238E27FC236}">
                <a16:creationId xmlns:a16="http://schemas.microsoft.com/office/drawing/2014/main" id="{09DF9E07-B0D8-48DA-B1FF-A14F995F37AE}"/>
              </a:ext>
            </a:extLst>
          </p:cNvPr>
          <p:cNvSpPr txBox="1">
            <a:spLocks/>
          </p:cNvSpPr>
          <p:nvPr/>
        </p:nvSpPr>
        <p:spPr>
          <a:xfrm>
            <a:off x="367293" y="3361340"/>
            <a:ext cx="1203376" cy="42007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lang="fr-FR"/>
            </a:defPPr>
            <a:lvl1pPr marR="0" lvl="0" rtl="0">
              <a:lnSpc>
                <a:spcPct val="100000"/>
              </a:lnSpc>
              <a:spcBef>
                <a:spcPts val="0"/>
              </a:spcBef>
              <a:spcAft>
                <a:spcPts val="0"/>
              </a:spcAft>
              <a:buClr>
                <a:schemeClr val="dk1"/>
              </a:buClr>
              <a:buSzPts val="2500"/>
              <a:buFont typeface="Inter"/>
              <a:buNone/>
              <a:defRPr sz="1400" b="1" i="0" u="none" strike="noStrike" cap="none">
                <a:solidFill>
                  <a:schemeClr val="bg1">
                    <a:lumMod val="60000"/>
                    <a:lumOff val="40000"/>
                  </a:schemeClr>
                </a:solidFill>
                <a:latin typeface="Marianne" panose="02000000000000000000"/>
                <a:ea typeface="Inter"/>
                <a:cs typeface="Inter"/>
              </a:defRPr>
            </a:lvl1pPr>
            <a:lvl2pPr marR="0" lvl="1"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2pPr>
            <a:lvl3pPr marR="0" lvl="2"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3pPr>
            <a:lvl4pPr marR="0" lvl="3"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4pPr>
            <a:lvl5pPr marR="0" lvl="4"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5pPr>
            <a:lvl6pPr marR="0" lvl="5"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6pPr>
            <a:lvl7pPr marR="0" lvl="6"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7pPr>
            <a:lvl8pPr marR="0" lvl="7"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8pPr>
            <a:lvl9pPr marR="0" lvl="8"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9pPr>
          </a:lstStyle>
          <a:p>
            <a:r>
              <a:rPr lang="fr-FR" sz="1300" dirty="0"/>
              <a:t>Christophe WELLER</a:t>
            </a:r>
          </a:p>
        </p:txBody>
      </p:sp>
      <p:sp>
        <p:nvSpPr>
          <p:cNvPr id="30" name="TextBox 10">
            <a:extLst>
              <a:ext uri="{FF2B5EF4-FFF2-40B4-BE49-F238E27FC236}">
                <a16:creationId xmlns:a16="http://schemas.microsoft.com/office/drawing/2014/main" id="{E49BD896-6EDF-4629-A780-63A4FA7B5E17}"/>
              </a:ext>
            </a:extLst>
          </p:cNvPr>
          <p:cNvSpPr txBox="1"/>
          <p:nvPr/>
        </p:nvSpPr>
        <p:spPr>
          <a:xfrm>
            <a:off x="6245476" y="3392434"/>
            <a:ext cx="2357472" cy="292388"/>
          </a:xfrm>
          <a:prstGeom prst="rect">
            <a:avLst/>
          </a:prstGeom>
          <a:noFill/>
        </p:spPr>
        <p:txBody>
          <a:bodyPr wrap="square" rtlCol="0">
            <a:spAutoFit/>
          </a:bodyPr>
          <a:lstStyle/>
          <a:p>
            <a:pPr>
              <a:buClr>
                <a:schemeClr val="dk1"/>
              </a:buClr>
              <a:buSzPts val="2500"/>
            </a:pPr>
            <a:r>
              <a:rPr lang="fr-FR" sz="1300" b="1" dirty="0">
                <a:solidFill>
                  <a:schemeClr val="bg1">
                    <a:lumMod val="60000"/>
                    <a:lumOff val="40000"/>
                  </a:schemeClr>
                </a:solidFill>
                <a:latin typeface="Marianne" panose="02000000000000000000"/>
                <a:sym typeface="Inter"/>
              </a:rPr>
              <a:t>Flavia POPA</a:t>
            </a:r>
          </a:p>
        </p:txBody>
      </p:sp>
      <p:sp>
        <p:nvSpPr>
          <p:cNvPr id="31" name="Titre 2">
            <a:extLst>
              <a:ext uri="{FF2B5EF4-FFF2-40B4-BE49-F238E27FC236}">
                <a16:creationId xmlns:a16="http://schemas.microsoft.com/office/drawing/2014/main" id="{CAAFD127-2BE0-40AE-9C18-D4EE54636A32}"/>
              </a:ext>
            </a:extLst>
          </p:cNvPr>
          <p:cNvSpPr txBox="1">
            <a:spLocks/>
          </p:cNvSpPr>
          <p:nvPr/>
        </p:nvSpPr>
        <p:spPr>
          <a:xfrm>
            <a:off x="3173973" y="3410178"/>
            <a:ext cx="1246382" cy="35489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lang="fr-FR"/>
            </a:defPPr>
            <a:lvl1pPr marR="0" lvl="0" rtl="0">
              <a:lnSpc>
                <a:spcPct val="100000"/>
              </a:lnSpc>
              <a:spcBef>
                <a:spcPts val="0"/>
              </a:spcBef>
              <a:spcAft>
                <a:spcPts val="0"/>
              </a:spcAft>
              <a:buClr>
                <a:schemeClr val="dk1"/>
              </a:buClr>
              <a:buSzPts val="2500"/>
              <a:buFont typeface="Inter"/>
              <a:buNone/>
              <a:defRPr sz="1400" b="1" i="0" u="none" strike="noStrike" cap="none">
                <a:solidFill>
                  <a:schemeClr val="bg1">
                    <a:lumMod val="60000"/>
                    <a:lumOff val="40000"/>
                  </a:schemeClr>
                </a:solidFill>
                <a:latin typeface="Marianne" panose="02000000000000000000"/>
                <a:ea typeface="Inter"/>
                <a:cs typeface="Inter"/>
              </a:defRPr>
            </a:lvl1pPr>
            <a:lvl2pPr marR="0" lvl="1"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2pPr>
            <a:lvl3pPr marR="0" lvl="2"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3pPr>
            <a:lvl4pPr marR="0" lvl="3"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4pPr>
            <a:lvl5pPr marR="0" lvl="4"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5pPr>
            <a:lvl6pPr marR="0" lvl="5"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6pPr>
            <a:lvl7pPr marR="0" lvl="6"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7pPr>
            <a:lvl8pPr marR="0" lvl="7"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8pPr>
            <a:lvl9pPr marR="0" lvl="8"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9pPr>
          </a:lstStyle>
          <a:p>
            <a:r>
              <a:rPr lang="fr-FR" sz="1300" dirty="0"/>
              <a:t>Annemarie VASILACHE</a:t>
            </a:r>
          </a:p>
        </p:txBody>
      </p:sp>
      <p:pic>
        <p:nvPicPr>
          <p:cNvPr id="5" name="Image 4">
            <a:extLst>
              <a:ext uri="{FF2B5EF4-FFF2-40B4-BE49-F238E27FC236}">
                <a16:creationId xmlns:a16="http://schemas.microsoft.com/office/drawing/2014/main" id="{B890E95A-D736-4DA3-B77F-CFCA84DE186E}"/>
              </a:ext>
            </a:extLst>
          </p:cNvPr>
          <p:cNvPicPr>
            <a:picLocks noChangeAspect="1"/>
          </p:cNvPicPr>
          <p:nvPr/>
        </p:nvPicPr>
        <p:blipFill>
          <a:blip r:embed="rId6"/>
          <a:stretch>
            <a:fillRect/>
          </a:stretch>
        </p:blipFill>
        <p:spPr>
          <a:xfrm>
            <a:off x="1684892" y="3195405"/>
            <a:ext cx="910342" cy="1104919"/>
          </a:xfrm>
          <a:prstGeom prst="rect">
            <a:avLst/>
          </a:prstGeom>
        </p:spPr>
      </p:pic>
      <p:pic>
        <p:nvPicPr>
          <p:cNvPr id="2" name="Image 1">
            <a:extLst>
              <a:ext uri="{FF2B5EF4-FFF2-40B4-BE49-F238E27FC236}">
                <a16:creationId xmlns:a16="http://schemas.microsoft.com/office/drawing/2014/main" id="{F08B7C2D-EBE8-4C0B-81D3-5A2E36C9F20C}"/>
              </a:ext>
            </a:extLst>
          </p:cNvPr>
          <p:cNvPicPr>
            <a:picLocks noChangeAspect="1"/>
          </p:cNvPicPr>
          <p:nvPr/>
        </p:nvPicPr>
        <p:blipFill>
          <a:blip r:embed="rId7"/>
          <a:stretch>
            <a:fillRect/>
          </a:stretch>
        </p:blipFill>
        <p:spPr>
          <a:xfrm>
            <a:off x="7587355" y="3241105"/>
            <a:ext cx="1068525" cy="1067686"/>
          </a:xfrm>
          <a:prstGeom prst="rect">
            <a:avLst/>
          </a:prstGeom>
        </p:spPr>
      </p:pic>
      <p:pic>
        <p:nvPicPr>
          <p:cNvPr id="1026" name="Picture 2" descr="Image">
            <a:extLst>
              <a:ext uri="{FF2B5EF4-FFF2-40B4-BE49-F238E27FC236}">
                <a16:creationId xmlns:a16="http://schemas.microsoft.com/office/drawing/2014/main" id="{FD457D98-7494-45CB-B62F-89B90A305DF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4712" t="1295" r="5358" b="-1295"/>
          <a:stretch/>
        </p:blipFill>
        <p:spPr bwMode="auto">
          <a:xfrm>
            <a:off x="4396359" y="1303575"/>
            <a:ext cx="1096052" cy="1190137"/>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2393DB02-CCD3-44CF-AA11-56DE9F7CBE64}"/>
              </a:ext>
            </a:extLst>
          </p:cNvPr>
          <p:cNvSpPr txBox="1"/>
          <p:nvPr/>
        </p:nvSpPr>
        <p:spPr>
          <a:xfrm>
            <a:off x="344848" y="1794087"/>
            <a:ext cx="1364470" cy="400110"/>
          </a:xfrm>
          <a:prstGeom prst="rect">
            <a:avLst/>
          </a:prstGeom>
          <a:noFill/>
        </p:spPr>
        <p:txBody>
          <a:bodyPr wrap="square" rtlCol="0">
            <a:spAutoFit/>
          </a:bodyPr>
          <a:lstStyle/>
          <a:p>
            <a:r>
              <a:rPr lang="fr-FR" sz="1000" dirty="0">
                <a:latin typeface="Marianne" panose="02000000000000000000"/>
              </a:rPr>
              <a:t>Date de nomination : 13 juin 2023 </a:t>
            </a:r>
          </a:p>
        </p:txBody>
      </p:sp>
      <p:sp>
        <p:nvSpPr>
          <p:cNvPr id="32" name="ZoneTexte 31">
            <a:extLst>
              <a:ext uri="{FF2B5EF4-FFF2-40B4-BE49-F238E27FC236}">
                <a16:creationId xmlns:a16="http://schemas.microsoft.com/office/drawing/2014/main" id="{B696ED11-6F8C-4426-B692-C6E1C74BBB23}"/>
              </a:ext>
            </a:extLst>
          </p:cNvPr>
          <p:cNvSpPr txBox="1"/>
          <p:nvPr/>
        </p:nvSpPr>
        <p:spPr>
          <a:xfrm>
            <a:off x="3201797" y="1919078"/>
            <a:ext cx="1313496" cy="400110"/>
          </a:xfrm>
          <a:prstGeom prst="rect">
            <a:avLst/>
          </a:prstGeom>
          <a:noFill/>
        </p:spPr>
        <p:txBody>
          <a:bodyPr wrap="square" rtlCol="0">
            <a:spAutoFit/>
          </a:bodyPr>
          <a:lstStyle/>
          <a:p>
            <a:r>
              <a:rPr lang="fr-FR" sz="1000" dirty="0">
                <a:latin typeface="Marianne" panose="02000000000000000000"/>
              </a:rPr>
              <a:t>Date de nomination: 2 octobre 2023</a:t>
            </a:r>
          </a:p>
        </p:txBody>
      </p:sp>
      <p:sp>
        <p:nvSpPr>
          <p:cNvPr id="33" name="ZoneTexte 32">
            <a:extLst>
              <a:ext uri="{FF2B5EF4-FFF2-40B4-BE49-F238E27FC236}">
                <a16:creationId xmlns:a16="http://schemas.microsoft.com/office/drawing/2014/main" id="{CF0DD9B2-4519-4BAD-A866-EF54CCC6EA4D}"/>
              </a:ext>
            </a:extLst>
          </p:cNvPr>
          <p:cNvSpPr txBox="1"/>
          <p:nvPr/>
        </p:nvSpPr>
        <p:spPr>
          <a:xfrm>
            <a:off x="6290190" y="1911147"/>
            <a:ext cx="1361730" cy="553998"/>
          </a:xfrm>
          <a:prstGeom prst="rect">
            <a:avLst/>
          </a:prstGeom>
          <a:noFill/>
        </p:spPr>
        <p:txBody>
          <a:bodyPr wrap="square" rtlCol="0">
            <a:spAutoFit/>
          </a:bodyPr>
          <a:lstStyle/>
          <a:p>
            <a:r>
              <a:rPr lang="fr-FR" sz="1000" dirty="0">
                <a:latin typeface="Marianne" panose="02000000000000000000"/>
              </a:rPr>
              <a:t>Date de nomination : 2 octobre 2023 </a:t>
            </a:r>
          </a:p>
          <a:p>
            <a:r>
              <a:rPr lang="fr-FR" sz="1000" dirty="0">
                <a:latin typeface="Marianne" panose="02000000000000000000"/>
              </a:rPr>
              <a:t>En CD depuis 9 ans </a:t>
            </a:r>
          </a:p>
        </p:txBody>
      </p:sp>
      <p:sp>
        <p:nvSpPr>
          <p:cNvPr id="34" name="ZoneTexte 33">
            <a:extLst>
              <a:ext uri="{FF2B5EF4-FFF2-40B4-BE49-F238E27FC236}">
                <a16:creationId xmlns:a16="http://schemas.microsoft.com/office/drawing/2014/main" id="{4B60E2BD-9558-41AC-B4F3-CF1611EDFD5C}"/>
              </a:ext>
            </a:extLst>
          </p:cNvPr>
          <p:cNvSpPr txBox="1"/>
          <p:nvPr/>
        </p:nvSpPr>
        <p:spPr>
          <a:xfrm>
            <a:off x="367293" y="3783571"/>
            <a:ext cx="1374644" cy="400110"/>
          </a:xfrm>
          <a:prstGeom prst="rect">
            <a:avLst/>
          </a:prstGeom>
          <a:noFill/>
        </p:spPr>
        <p:txBody>
          <a:bodyPr wrap="square" rtlCol="0">
            <a:spAutoFit/>
          </a:bodyPr>
          <a:lstStyle/>
          <a:p>
            <a:r>
              <a:rPr lang="fr-FR" sz="1000" dirty="0">
                <a:latin typeface="Marianne" panose="02000000000000000000"/>
              </a:rPr>
              <a:t>Date de nomination : 2 octobre 2023 </a:t>
            </a:r>
          </a:p>
        </p:txBody>
      </p:sp>
      <p:sp>
        <p:nvSpPr>
          <p:cNvPr id="35" name="ZoneTexte 34">
            <a:extLst>
              <a:ext uri="{FF2B5EF4-FFF2-40B4-BE49-F238E27FC236}">
                <a16:creationId xmlns:a16="http://schemas.microsoft.com/office/drawing/2014/main" id="{ECDA3A1C-31EC-4FF9-B14E-56761DB919D4}"/>
              </a:ext>
            </a:extLst>
          </p:cNvPr>
          <p:cNvSpPr txBox="1"/>
          <p:nvPr/>
        </p:nvSpPr>
        <p:spPr>
          <a:xfrm>
            <a:off x="3154491" y="3794514"/>
            <a:ext cx="1417509" cy="707886"/>
          </a:xfrm>
          <a:prstGeom prst="rect">
            <a:avLst/>
          </a:prstGeom>
          <a:noFill/>
        </p:spPr>
        <p:txBody>
          <a:bodyPr wrap="square" rtlCol="0">
            <a:spAutoFit/>
          </a:bodyPr>
          <a:lstStyle/>
          <a:p>
            <a:r>
              <a:rPr lang="fr-FR" sz="1000" dirty="0">
                <a:latin typeface="Marianne" panose="02000000000000000000"/>
              </a:rPr>
              <a:t>Date de nomination : 2 octobre 2023 </a:t>
            </a:r>
          </a:p>
          <a:p>
            <a:r>
              <a:rPr lang="fr-FR" sz="1000" dirty="0">
                <a:latin typeface="Marianne" panose="02000000000000000000"/>
              </a:rPr>
              <a:t>En CD depuis 5 ans </a:t>
            </a:r>
          </a:p>
          <a:p>
            <a:endParaRPr lang="fr-FR" sz="1000" dirty="0">
              <a:latin typeface="Marianne" panose="02000000000000000000"/>
            </a:endParaRPr>
          </a:p>
        </p:txBody>
      </p:sp>
      <p:sp>
        <p:nvSpPr>
          <p:cNvPr id="36" name="ZoneTexte 35">
            <a:extLst>
              <a:ext uri="{FF2B5EF4-FFF2-40B4-BE49-F238E27FC236}">
                <a16:creationId xmlns:a16="http://schemas.microsoft.com/office/drawing/2014/main" id="{4BD2C55F-279F-40D4-83C2-5C2974AF3ECD}"/>
              </a:ext>
            </a:extLst>
          </p:cNvPr>
          <p:cNvSpPr txBox="1"/>
          <p:nvPr/>
        </p:nvSpPr>
        <p:spPr>
          <a:xfrm>
            <a:off x="6223317" y="3763582"/>
            <a:ext cx="1298759" cy="400110"/>
          </a:xfrm>
          <a:prstGeom prst="rect">
            <a:avLst/>
          </a:prstGeom>
          <a:noFill/>
        </p:spPr>
        <p:txBody>
          <a:bodyPr wrap="square" rtlCol="0">
            <a:spAutoFit/>
          </a:bodyPr>
          <a:lstStyle/>
          <a:p>
            <a:r>
              <a:rPr lang="fr-FR" sz="1000" dirty="0">
                <a:latin typeface="Marianne" panose="02000000000000000000"/>
              </a:rPr>
              <a:t>Date de nomination </a:t>
            </a:r>
          </a:p>
          <a:p>
            <a:r>
              <a:rPr lang="fr-FR" sz="1000" dirty="0">
                <a:latin typeface="Marianne" panose="02000000000000000000"/>
              </a:rPr>
              <a:t>2 octobre 2023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1005" name="Google Shape;1005;p56"/>
          <p:cNvSpPr txBox="1">
            <a:spLocks noGrp="1"/>
          </p:cNvSpPr>
          <p:nvPr>
            <p:ph type="title"/>
          </p:nvPr>
        </p:nvSpPr>
        <p:spPr>
          <a:xfrm>
            <a:off x="1833373" y="175030"/>
            <a:ext cx="5477254" cy="763877"/>
          </a:xfrm>
          <a:prstGeom prst="rect">
            <a:avLst/>
          </a:prstGeom>
        </p:spPr>
        <p:txBody>
          <a:bodyPr spcFirstLastPara="1" wrap="square" lIns="91425" tIns="91425" rIns="91425" bIns="91425" anchor="t" anchorCtr="0">
            <a:noAutofit/>
          </a:bodyPr>
          <a:lstStyle/>
          <a:p>
            <a:pPr algn="r"/>
            <a:r>
              <a:rPr lang="fr-FR" altLang="ko-KR" sz="1800" dirty="0">
                <a:solidFill>
                  <a:srgbClr val="002060"/>
                </a:solidFill>
                <a:latin typeface="Marianne" panose="02000000000000000000" pitchFamily="50" charset="0"/>
              </a:rPr>
              <a:t>Conseil Directeur de la Fondation 2023-2024</a:t>
            </a:r>
            <a:br>
              <a:rPr lang="fr-FR" altLang="ko-KR" sz="2100" dirty="0">
                <a:solidFill>
                  <a:schemeClr val="tx1">
                    <a:lumMod val="50000"/>
                    <a:lumOff val="50000"/>
                  </a:schemeClr>
                </a:solidFill>
                <a:latin typeface="Calibri" panose="020F0502020204030204" pitchFamily="34" charset="0"/>
                <a:cs typeface="Calibri" panose="020F0502020204030204" pitchFamily="34" charset="0"/>
              </a:rPr>
            </a:br>
            <a:endParaRPr lang="fr-FR" altLang="ko-KR" sz="21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3" name="ZoneTexte 12">
            <a:extLst>
              <a:ext uri="{FF2B5EF4-FFF2-40B4-BE49-F238E27FC236}">
                <a16:creationId xmlns:a16="http://schemas.microsoft.com/office/drawing/2014/main" id="{49CC6696-783C-4BF8-B12D-41C756D6B917}"/>
              </a:ext>
            </a:extLst>
          </p:cNvPr>
          <p:cNvSpPr txBox="1"/>
          <p:nvPr/>
        </p:nvSpPr>
        <p:spPr>
          <a:xfrm>
            <a:off x="8722246" y="4785198"/>
            <a:ext cx="370804" cy="261610"/>
          </a:xfrm>
          <a:prstGeom prst="rect">
            <a:avLst/>
          </a:prstGeom>
          <a:noFill/>
        </p:spPr>
        <p:txBody>
          <a:bodyPr wrap="square" rtlCol="0">
            <a:spAutoFit/>
          </a:bodyPr>
          <a:lstStyle/>
          <a:p>
            <a:r>
              <a:rPr lang="fr-FR" sz="1100" b="1" dirty="0">
                <a:solidFill>
                  <a:schemeClr val="bg2">
                    <a:lumMod val="75000"/>
                  </a:schemeClr>
                </a:solidFill>
                <a:latin typeface="Marianne" panose="02000000000000000000"/>
              </a:rPr>
              <a:t>5</a:t>
            </a:r>
          </a:p>
        </p:txBody>
      </p:sp>
      <p:pic>
        <p:nvPicPr>
          <p:cNvPr id="15" name="Image 14">
            <a:extLst>
              <a:ext uri="{FF2B5EF4-FFF2-40B4-BE49-F238E27FC236}">
                <a16:creationId xmlns:a16="http://schemas.microsoft.com/office/drawing/2014/main" id="{5DEFD4DB-5A62-47CB-A060-A9AEFC0283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254" y="3306343"/>
            <a:ext cx="975190" cy="1160552"/>
          </a:xfrm>
          <a:prstGeom prst="rect">
            <a:avLst/>
          </a:prstGeom>
        </p:spPr>
      </p:pic>
      <p:pic>
        <p:nvPicPr>
          <p:cNvPr id="16" name="Picture 2" descr="ID Photo">
            <a:extLst>
              <a:ext uri="{FF2B5EF4-FFF2-40B4-BE49-F238E27FC236}">
                <a16:creationId xmlns:a16="http://schemas.microsoft.com/office/drawing/2014/main" id="{BAD40956-2DF6-40DD-BAF9-397EEE318F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115" y="1424621"/>
            <a:ext cx="904184" cy="1102530"/>
          </a:xfrm>
          <a:prstGeom prst="rect">
            <a:avLst/>
          </a:prstGeom>
          <a:noFill/>
          <a:extLst>
            <a:ext uri="{909E8E84-426E-40DD-AFC4-6F175D3DCCD1}">
              <a14:hiddenFill xmlns:a14="http://schemas.microsoft.com/office/drawing/2010/main">
                <a:solidFill>
                  <a:srgbClr val="FFFFFF"/>
                </a:solidFill>
              </a14:hiddenFill>
            </a:ext>
          </a:extLst>
        </p:spPr>
      </p:pic>
      <p:sp>
        <p:nvSpPr>
          <p:cNvPr id="17" name="Titre 2">
            <a:extLst>
              <a:ext uri="{FF2B5EF4-FFF2-40B4-BE49-F238E27FC236}">
                <a16:creationId xmlns:a16="http://schemas.microsoft.com/office/drawing/2014/main" id="{DE673DF3-D18D-4DF5-A350-027E7E470063}"/>
              </a:ext>
            </a:extLst>
          </p:cNvPr>
          <p:cNvSpPr txBox="1">
            <a:spLocks/>
          </p:cNvSpPr>
          <p:nvPr/>
        </p:nvSpPr>
        <p:spPr>
          <a:xfrm>
            <a:off x="121254" y="1110522"/>
            <a:ext cx="2436589" cy="26958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Inter"/>
              <a:buNone/>
              <a:defRPr sz="2400" b="1" i="0" u="none" strike="noStrike" cap="none">
                <a:solidFill>
                  <a:schemeClr val="dk1"/>
                </a:solidFill>
                <a:latin typeface="Inter"/>
                <a:ea typeface="Inter"/>
                <a:cs typeface="Inter"/>
                <a:sym typeface="Inter"/>
              </a:defRPr>
            </a:lvl1pPr>
            <a:lvl2pPr marR="0" lvl="1"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2pPr>
            <a:lvl3pPr marR="0" lvl="2"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3pPr>
            <a:lvl4pPr marR="0" lvl="3"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4pPr>
            <a:lvl5pPr marR="0" lvl="4"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5pPr>
            <a:lvl6pPr marR="0" lvl="5"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6pPr>
            <a:lvl7pPr marR="0" lvl="6"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7pPr>
            <a:lvl8pPr marR="0" lvl="7"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8pPr>
            <a:lvl9pPr marR="0" lvl="8"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9pPr>
          </a:lstStyle>
          <a:p>
            <a:r>
              <a:rPr lang="fr-FR" sz="1400">
                <a:solidFill>
                  <a:schemeClr val="bg1"/>
                </a:solidFill>
                <a:latin typeface="Marianne" panose="02000000000000000000"/>
              </a:rPr>
              <a:t>Les membres titulaires</a:t>
            </a:r>
          </a:p>
        </p:txBody>
      </p:sp>
      <p:sp>
        <p:nvSpPr>
          <p:cNvPr id="18" name="Titre 2">
            <a:extLst>
              <a:ext uri="{FF2B5EF4-FFF2-40B4-BE49-F238E27FC236}">
                <a16:creationId xmlns:a16="http://schemas.microsoft.com/office/drawing/2014/main" id="{CB792142-81CF-42CA-B69B-3E4B9160AD59}"/>
              </a:ext>
            </a:extLst>
          </p:cNvPr>
          <p:cNvSpPr txBox="1">
            <a:spLocks/>
          </p:cNvSpPr>
          <p:nvPr/>
        </p:nvSpPr>
        <p:spPr>
          <a:xfrm>
            <a:off x="0" y="2898821"/>
            <a:ext cx="2837334" cy="26385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Inter"/>
              <a:buNone/>
              <a:defRPr sz="2400" b="1" i="0" u="none" strike="noStrike" cap="none">
                <a:solidFill>
                  <a:schemeClr val="dk1"/>
                </a:solidFill>
                <a:latin typeface="Inter"/>
                <a:ea typeface="Inter"/>
                <a:cs typeface="Inter"/>
                <a:sym typeface="Inter"/>
              </a:defRPr>
            </a:lvl1pPr>
            <a:lvl2pPr marR="0" lvl="1"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2pPr>
            <a:lvl3pPr marR="0" lvl="2"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3pPr>
            <a:lvl4pPr marR="0" lvl="3"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4pPr>
            <a:lvl5pPr marR="0" lvl="4"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5pPr>
            <a:lvl6pPr marR="0" lvl="5"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6pPr>
            <a:lvl7pPr marR="0" lvl="6"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7pPr>
            <a:lvl8pPr marR="0" lvl="7"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8pPr>
            <a:lvl9pPr marR="0" lvl="8"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9pPr>
          </a:lstStyle>
          <a:p>
            <a:r>
              <a:rPr lang="fr-FR" sz="1400" dirty="0">
                <a:solidFill>
                  <a:schemeClr val="bg1"/>
                </a:solidFill>
                <a:latin typeface="Marianne" panose="02000000000000000000"/>
              </a:rPr>
              <a:t>Les membres suppléants</a:t>
            </a:r>
          </a:p>
        </p:txBody>
      </p:sp>
      <p:sp>
        <p:nvSpPr>
          <p:cNvPr id="19" name="Titre 2">
            <a:extLst>
              <a:ext uri="{FF2B5EF4-FFF2-40B4-BE49-F238E27FC236}">
                <a16:creationId xmlns:a16="http://schemas.microsoft.com/office/drawing/2014/main" id="{9B29FE53-D52D-4F5E-A4BD-22AACA8FE2AB}"/>
              </a:ext>
            </a:extLst>
          </p:cNvPr>
          <p:cNvSpPr txBox="1">
            <a:spLocks/>
          </p:cNvSpPr>
          <p:nvPr/>
        </p:nvSpPr>
        <p:spPr>
          <a:xfrm>
            <a:off x="522108" y="1443004"/>
            <a:ext cx="962525" cy="47667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lang="fr-FR"/>
            </a:defPPr>
            <a:lvl1pPr marR="0" lvl="0" rtl="0">
              <a:lnSpc>
                <a:spcPct val="100000"/>
              </a:lnSpc>
              <a:spcBef>
                <a:spcPts val="0"/>
              </a:spcBef>
              <a:spcAft>
                <a:spcPts val="0"/>
              </a:spcAft>
              <a:buClr>
                <a:schemeClr val="dk1"/>
              </a:buClr>
              <a:buSzPts val="2500"/>
              <a:buFont typeface="Inter"/>
              <a:buNone/>
              <a:defRPr sz="1400" b="1" i="0" u="none" strike="noStrike" cap="none">
                <a:solidFill>
                  <a:schemeClr val="bg1">
                    <a:lumMod val="60000"/>
                    <a:lumOff val="40000"/>
                  </a:schemeClr>
                </a:solidFill>
                <a:latin typeface="Marianne" panose="02000000000000000000"/>
                <a:ea typeface="Inter"/>
                <a:cs typeface="Inter"/>
              </a:defRPr>
            </a:lvl1pPr>
            <a:lvl2pPr marR="0" lvl="1"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2pPr>
            <a:lvl3pPr marR="0" lvl="2"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3pPr>
            <a:lvl4pPr marR="0" lvl="3"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4pPr>
            <a:lvl5pPr marR="0" lvl="4"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5pPr>
            <a:lvl6pPr marR="0" lvl="5"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6pPr>
            <a:lvl7pPr marR="0" lvl="6"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7pPr>
            <a:lvl8pPr marR="0" lvl="7"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8pPr>
            <a:lvl9pPr marR="0" lvl="8"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9pPr>
          </a:lstStyle>
          <a:p>
            <a:r>
              <a:rPr lang="fr-FR" sz="1200" dirty="0"/>
              <a:t>Raluca PARVU</a:t>
            </a:r>
          </a:p>
        </p:txBody>
      </p:sp>
      <p:sp>
        <p:nvSpPr>
          <p:cNvPr id="20" name="Titre 2">
            <a:extLst>
              <a:ext uri="{FF2B5EF4-FFF2-40B4-BE49-F238E27FC236}">
                <a16:creationId xmlns:a16="http://schemas.microsoft.com/office/drawing/2014/main" id="{22F92666-F29D-4140-A92F-28CE213B4003}"/>
              </a:ext>
            </a:extLst>
          </p:cNvPr>
          <p:cNvSpPr txBox="1">
            <a:spLocks/>
          </p:cNvSpPr>
          <p:nvPr/>
        </p:nvSpPr>
        <p:spPr>
          <a:xfrm>
            <a:off x="263625" y="3306343"/>
            <a:ext cx="1061541" cy="5142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lang="fr-FR"/>
            </a:defPPr>
            <a:lvl1pPr marR="0" lvl="0" rtl="0">
              <a:lnSpc>
                <a:spcPct val="100000"/>
              </a:lnSpc>
              <a:spcBef>
                <a:spcPts val="0"/>
              </a:spcBef>
              <a:spcAft>
                <a:spcPts val="0"/>
              </a:spcAft>
              <a:buClr>
                <a:schemeClr val="dk1"/>
              </a:buClr>
              <a:buSzPts val="2500"/>
              <a:buFont typeface="Inter"/>
              <a:buNone/>
              <a:defRPr sz="1400" b="1" i="0" u="none" strike="noStrike" cap="none">
                <a:solidFill>
                  <a:schemeClr val="bg1">
                    <a:lumMod val="60000"/>
                    <a:lumOff val="40000"/>
                  </a:schemeClr>
                </a:solidFill>
                <a:latin typeface="Marianne" panose="02000000000000000000"/>
                <a:ea typeface="Inter"/>
                <a:cs typeface="Inter"/>
              </a:defRPr>
            </a:lvl1pPr>
            <a:lvl2pPr marR="0" lvl="1"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2pPr>
            <a:lvl3pPr marR="0" lvl="2"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3pPr>
            <a:lvl4pPr marR="0" lvl="3"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4pPr>
            <a:lvl5pPr marR="0" lvl="4"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5pPr>
            <a:lvl6pPr marR="0" lvl="5"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6pPr>
            <a:lvl7pPr marR="0" lvl="6"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7pPr>
            <a:lvl8pPr marR="0" lvl="7"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8pPr>
            <a:lvl9pPr marR="0" lvl="8"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9pPr>
          </a:lstStyle>
          <a:p>
            <a:r>
              <a:rPr lang="fr-FR" sz="1300" dirty="0"/>
              <a:t>Sophie DUJARDIN</a:t>
            </a:r>
          </a:p>
        </p:txBody>
      </p:sp>
      <p:sp>
        <p:nvSpPr>
          <p:cNvPr id="21" name="Titre 2">
            <a:extLst>
              <a:ext uri="{FF2B5EF4-FFF2-40B4-BE49-F238E27FC236}">
                <a16:creationId xmlns:a16="http://schemas.microsoft.com/office/drawing/2014/main" id="{2CC2CCAA-913C-4F9B-94A5-D50742158765}"/>
              </a:ext>
            </a:extLst>
          </p:cNvPr>
          <p:cNvSpPr txBox="1">
            <a:spLocks/>
          </p:cNvSpPr>
          <p:nvPr/>
        </p:nvSpPr>
        <p:spPr>
          <a:xfrm>
            <a:off x="2383558" y="1381537"/>
            <a:ext cx="1026786" cy="52018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lang="fr-FR"/>
            </a:defPPr>
            <a:lvl1pPr marR="0" lvl="0" rtl="0">
              <a:lnSpc>
                <a:spcPct val="100000"/>
              </a:lnSpc>
              <a:spcBef>
                <a:spcPts val="0"/>
              </a:spcBef>
              <a:spcAft>
                <a:spcPts val="0"/>
              </a:spcAft>
              <a:buClr>
                <a:schemeClr val="dk1"/>
              </a:buClr>
              <a:buSzPts val="2500"/>
              <a:buFont typeface="Inter"/>
              <a:buNone/>
              <a:defRPr sz="1400" b="1" i="0" u="none" strike="noStrike" cap="none">
                <a:solidFill>
                  <a:schemeClr val="bg1">
                    <a:lumMod val="60000"/>
                    <a:lumOff val="40000"/>
                  </a:schemeClr>
                </a:solidFill>
                <a:latin typeface="Marianne" panose="02000000000000000000"/>
                <a:ea typeface="Inter"/>
                <a:cs typeface="Inter"/>
              </a:defRPr>
            </a:lvl1pPr>
            <a:lvl2pPr marR="0" lvl="1"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2pPr>
            <a:lvl3pPr marR="0" lvl="2"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3pPr>
            <a:lvl4pPr marR="0" lvl="3"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4pPr>
            <a:lvl5pPr marR="0" lvl="4"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5pPr>
            <a:lvl6pPr marR="0" lvl="5"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6pPr>
            <a:lvl7pPr marR="0" lvl="6"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7pPr>
            <a:lvl8pPr marR="0" lvl="7"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8pPr>
            <a:lvl9pPr marR="0" lvl="8"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9pPr>
          </a:lstStyle>
          <a:p>
            <a:r>
              <a:rPr lang="fr-FR" sz="1200" dirty="0"/>
              <a:t>Tatian DIACONU</a:t>
            </a:r>
          </a:p>
        </p:txBody>
      </p:sp>
      <p:sp>
        <p:nvSpPr>
          <p:cNvPr id="22" name="Titre 2">
            <a:extLst>
              <a:ext uri="{FF2B5EF4-FFF2-40B4-BE49-F238E27FC236}">
                <a16:creationId xmlns:a16="http://schemas.microsoft.com/office/drawing/2014/main" id="{6BABBF63-A1A2-449A-8C6D-953FEA928453}"/>
              </a:ext>
            </a:extLst>
          </p:cNvPr>
          <p:cNvSpPr txBox="1">
            <a:spLocks/>
          </p:cNvSpPr>
          <p:nvPr/>
        </p:nvSpPr>
        <p:spPr>
          <a:xfrm>
            <a:off x="4454655" y="3351102"/>
            <a:ext cx="948333" cy="43990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lang="fr-FR"/>
            </a:defPPr>
            <a:lvl1pPr marR="0" lvl="0" rtl="0">
              <a:lnSpc>
                <a:spcPct val="100000"/>
              </a:lnSpc>
              <a:spcBef>
                <a:spcPts val="0"/>
              </a:spcBef>
              <a:spcAft>
                <a:spcPts val="0"/>
              </a:spcAft>
              <a:buClr>
                <a:schemeClr val="dk1"/>
              </a:buClr>
              <a:buSzPts val="2500"/>
              <a:buFont typeface="Inter"/>
              <a:buNone/>
              <a:defRPr sz="1400" b="1" i="0" u="none" strike="noStrike" cap="none">
                <a:solidFill>
                  <a:schemeClr val="bg1">
                    <a:lumMod val="60000"/>
                    <a:lumOff val="40000"/>
                  </a:schemeClr>
                </a:solidFill>
                <a:latin typeface="Marianne" panose="02000000000000000000"/>
                <a:ea typeface="Inter"/>
                <a:cs typeface="Inter"/>
              </a:defRPr>
            </a:lvl1pPr>
            <a:lvl2pPr marR="0" lvl="1"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2pPr>
            <a:lvl3pPr marR="0" lvl="2"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3pPr>
            <a:lvl4pPr marR="0" lvl="3"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4pPr>
            <a:lvl5pPr marR="0" lvl="4"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5pPr>
            <a:lvl6pPr marR="0" lvl="5"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6pPr>
            <a:lvl7pPr marR="0" lvl="6"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7pPr>
            <a:lvl8pPr marR="0" lvl="7"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8pPr>
            <a:lvl9pPr marR="0" lvl="8"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9pPr>
          </a:lstStyle>
          <a:p>
            <a:r>
              <a:rPr lang="fr-FR" sz="1300" dirty="0"/>
              <a:t>Olivier RAVON</a:t>
            </a:r>
          </a:p>
        </p:txBody>
      </p:sp>
      <p:sp>
        <p:nvSpPr>
          <p:cNvPr id="23" name="Titre 2">
            <a:extLst>
              <a:ext uri="{FF2B5EF4-FFF2-40B4-BE49-F238E27FC236}">
                <a16:creationId xmlns:a16="http://schemas.microsoft.com/office/drawing/2014/main" id="{701CA797-349B-4B61-8701-78F09AF2D93B}"/>
              </a:ext>
            </a:extLst>
          </p:cNvPr>
          <p:cNvSpPr txBox="1">
            <a:spLocks/>
          </p:cNvSpPr>
          <p:nvPr/>
        </p:nvSpPr>
        <p:spPr>
          <a:xfrm>
            <a:off x="2415302" y="3368978"/>
            <a:ext cx="1026786" cy="45165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lang="fr-FR"/>
            </a:defPPr>
            <a:lvl1pPr marR="0" lvl="0" rtl="0">
              <a:lnSpc>
                <a:spcPct val="100000"/>
              </a:lnSpc>
              <a:spcBef>
                <a:spcPts val="0"/>
              </a:spcBef>
              <a:spcAft>
                <a:spcPts val="0"/>
              </a:spcAft>
              <a:buClr>
                <a:schemeClr val="dk1"/>
              </a:buClr>
              <a:buSzPts val="2500"/>
              <a:buFont typeface="Inter"/>
              <a:buNone/>
              <a:defRPr sz="1400" b="1" i="0" u="none" strike="noStrike" cap="none">
                <a:solidFill>
                  <a:schemeClr val="bg1">
                    <a:lumMod val="60000"/>
                    <a:lumOff val="40000"/>
                  </a:schemeClr>
                </a:solidFill>
                <a:latin typeface="Marianne" panose="02000000000000000000"/>
                <a:ea typeface="Inter"/>
                <a:cs typeface="Inter"/>
              </a:defRPr>
            </a:lvl1pPr>
            <a:lvl2pPr marR="0" lvl="1"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2pPr>
            <a:lvl3pPr marR="0" lvl="2"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3pPr>
            <a:lvl4pPr marR="0" lvl="3"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4pPr>
            <a:lvl5pPr marR="0" lvl="4"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5pPr>
            <a:lvl6pPr marR="0" lvl="5"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6pPr>
            <a:lvl7pPr marR="0" lvl="6"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7pPr>
            <a:lvl8pPr marR="0" lvl="7"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8pPr>
            <a:lvl9pPr marR="0" lvl="8"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9pPr>
          </a:lstStyle>
          <a:p>
            <a:r>
              <a:rPr lang="fr-FR" sz="1300" dirty="0"/>
              <a:t>Bogdan GROSU</a:t>
            </a:r>
          </a:p>
        </p:txBody>
      </p:sp>
      <p:sp>
        <p:nvSpPr>
          <p:cNvPr id="24" name="Titre 2">
            <a:extLst>
              <a:ext uri="{FF2B5EF4-FFF2-40B4-BE49-F238E27FC236}">
                <a16:creationId xmlns:a16="http://schemas.microsoft.com/office/drawing/2014/main" id="{7EB0FFF0-B2C2-4E6D-8C65-2F4D13F5B519}"/>
              </a:ext>
            </a:extLst>
          </p:cNvPr>
          <p:cNvSpPr txBox="1">
            <a:spLocks/>
          </p:cNvSpPr>
          <p:nvPr/>
        </p:nvSpPr>
        <p:spPr>
          <a:xfrm>
            <a:off x="4347813" y="1418976"/>
            <a:ext cx="1176559" cy="42019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lang="fr-FR"/>
            </a:defPPr>
            <a:lvl1pPr marR="0" lvl="0" rtl="0">
              <a:lnSpc>
                <a:spcPct val="100000"/>
              </a:lnSpc>
              <a:spcBef>
                <a:spcPts val="0"/>
              </a:spcBef>
              <a:spcAft>
                <a:spcPts val="0"/>
              </a:spcAft>
              <a:buClr>
                <a:schemeClr val="dk1"/>
              </a:buClr>
              <a:buSzPts val="2500"/>
              <a:buFont typeface="Inter"/>
              <a:buNone/>
              <a:defRPr sz="1400" b="1" i="0" u="none" strike="noStrike" cap="none">
                <a:solidFill>
                  <a:schemeClr val="bg1">
                    <a:lumMod val="60000"/>
                    <a:lumOff val="40000"/>
                  </a:schemeClr>
                </a:solidFill>
                <a:latin typeface="Marianne" panose="02000000000000000000"/>
                <a:ea typeface="Inter"/>
                <a:cs typeface="Inter"/>
              </a:defRPr>
            </a:lvl1pPr>
            <a:lvl2pPr marR="0" lvl="1"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2pPr>
            <a:lvl3pPr marR="0" lvl="2"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3pPr>
            <a:lvl4pPr marR="0" lvl="3"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4pPr>
            <a:lvl5pPr marR="0" lvl="4"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5pPr>
            <a:lvl6pPr marR="0" lvl="5"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6pPr>
            <a:lvl7pPr marR="0" lvl="6"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7pPr>
            <a:lvl8pPr marR="0" lvl="7"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8pPr>
            <a:lvl9pPr marR="0" lvl="8"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defRPr>
            </a:lvl9pPr>
          </a:lstStyle>
          <a:p>
            <a:r>
              <a:rPr lang="fr-FR" sz="1200" dirty="0"/>
              <a:t>Guillaume LEURENT</a:t>
            </a:r>
          </a:p>
        </p:txBody>
      </p:sp>
      <p:pic>
        <p:nvPicPr>
          <p:cNvPr id="25" name="Image 24">
            <a:extLst>
              <a:ext uri="{FF2B5EF4-FFF2-40B4-BE49-F238E27FC236}">
                <a16:creationId xmlns:a16="http://schemas.microsoft.com/office/drawing/2014/main" id="{A75E4FC2-D039-4C0D-83F0-390A7032970E}"/>
              </a:ext>
            </a:extLst>
          </p:cNvPr>
          <p:cNvPicPr>
            <a:picLocks noChangeAspect="1"/>
          </p:cNvPicPr>
          <p:nvPr/>
        </p:nvPicPr>
        <p:blipFill rotWithShape="1">
          <a:blip r:embed="rId5">
            <a:extLst>
              <a:ext uri="{28A0092B-C50C-407E-A947-70E740481C1C}">
                <a14:useLocalDpi xmlns:a14="http://schemas.microsoft.com/office/drawing/2010/main" val="0"/>
              </a:ext>
            </a:extLst>
          </a:blip>
          <a:srcRect l="11139" t="-1289" r="4030" b="1289"/>
          <a:stretch/>
        </p:blipFill>
        <p:spPr>
          <a:xfrm>
            <a:off x="3181821" y="3353091"/>
            <a:ext cx="894644" cy="1110774"/>
          </a:xfrm>
          <a:prstGeom prst="rect">
            <a:avLst/>
          </a:prstGeom>
        </p:spPr>
      </p:pic>
      <p:pic>
        <p:nvPicPr>
          <p:cNvPr id="4" name="Image 3">
            <a:extLst>
              <a:ext uri="{FF2B5EF4-FFF2-40B4-BE49-F238E27FC236}">
                <a16:creationId xmlns:a16="http://schemas.microsoft.com/office/drawing/2014/main" id="{61C0B60F-63E9-44D9-A811-916D2D5640FB}"/>
              </a:ext>
            </a:extLst>
          </p:cNvPr>
          <p:cNvPicPr>
            <a:picLocks noChangeAspect="1"/>
          </p:cNvPicPr>
          <p:nvPr/>
        </p:nvPicPr>
        <p:blipFill rotWithShape="1">
          <a:blip r:embed="rId6"/>
          <a:srcRect l="1820" r="5512"/>
          <a:stretch/>
        </p:blipFill>
        <p:spPr>
          <a:xfrm>
            <a:off x="5236951" y="3353091"/>
            <a:ext cx="951498" cy="1190476"/>
          </a:xfrm>
          <a:prstGeom prst="rect">
            <a:avLst/>
          </a:prstGeom>
        </p:spPr>
      </p:pic>
      <p:pic>
        <p:nvPicPr>
          <p:cNvPr id="6" name="Image 5">
            <a:extLst>
              <a:ext uri="{FF2B5EF4-FFF2-40B4-BE49-F238E27FC236}">
                <a16:creationId xmlns:a16="http://schemas.microsoft.com/office/drawing/2014/main" id="{53204217-B69A-401A-80FB-BEE15034B5E3}"/>
              </a:ext>
            </a:extLst>
          </p:cNvPr>
          <p:cNvPicPr>
            <a:picLocks noChangeAspect="1"/>
          </p:cNvPicPr>
          <p:nvPr/>
        </p:nvPicPr>
        <p:blipFill>
          <a:blip r:embed="rId7"/>
          <a:stretch>
            <a:fillRect/>
          </a:stretch>
        </p:blipFill>
        <p:spPr>
          <a:xfrm>
            <a:off x="5150846" y="1464065"/>
            <a:ext cx="856399" cy="1054030"/>
          </a:xfrm>
          <a:prstGeom prst="rect">
            <a:avLst/>
          </a:prstGeom>
        </p:spPr>
      </p:pic>
      <p:pic>
        <p:nvPicPr>
          <p:cNvPr id="2050" name="Picture 2" descr="Image">
            <a:extLst>
              <a:ext uri="{FF2B5EF4-FFF2-40B4-BE49-F238E27FC236}">
                <a16:creationId xmlns:a16="http://schemas.microsoft.com/office/drawing/2014/main" id="{9B693741-FD0A-4B90-92EF-90E93109210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7260" t="-3962" r="29274" b="3962"/>
          <a:stretch/>
        </p:blipFill>
        <p:spPr bwMode="auto">
          <a:xfrm>
            <a:off x="3143576" y="1415080"/>
            <a:ext cx="856399" cy="1065199"/>
          </a:xfrm>
          <a:prstGeom prst="rect">
            <a:avLst/>
          </a:prstGeom>
          <a:noFill/>
          <a:extLst>
            <a:ext uri="{909E8E84-426E-40DD-AFC4-6F175D3DCCD1}">
              <a14:hiddenFill xmlns:a14="http://schemas.microsoft.com/office/drawing/2010/main">
                <a:solidFill>
                  <a:srgbClr val="FFFFFF"/>
                </a:solidFill>
              </a14:hiddenFill>
            </a:ext>
          </a:extLst>
        </p:spPr>
      </p:pic>
      <p:sp>
        <p:nvSpPr>
          <p:cNvPr id="26" name="Titre 2">
            <a:extLst>
              <a:ext uri="{FF2B5EF4-FFF2-40B4-BE49-F238E27FC236}">
                <a16:creationId xmlns:a16="http://schemas.microsoft.com/office/drawing/2014/main" id="{88F8F73A-0EEC-4F6C-9750-C5A74F0C2286}"/>
              </a:ext>
            </a:extLst>
          </p:cNvPr>
          <p:cNvSpPr txBox="1">
            <a:spLocks/>
          </p:cNvSpPr>
          <p:nvPr/>
        </p:nvSpPr>
        <p:spPr>
          <a:xfrm>
            <a:off x="6522748" y="1167987"/>
            <a:ext cx="2917520" cy="46108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Inter"/>
              <a:buNone/>
              <a:defRPr sz="2400" b="1" i="0" u="none" strike="noStrike" cap="none">
                <a:solidFill>
                  <a:schemeClr val="dk1"/>
                </a:solidFill>
                <a:latin typeface="Inter"/>
                <a:ea typeface="Inter"/>
                <a:cs typeface="Inter"/>
                <a:sym typeface="Inter"/>
              </a:defRPr>
            </a:lvl1pPr>
            <a:lvl2pPr marR="0" lvl="1"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2pPr>
            <a:lvl3pPr marR="0" lvl="2"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3pPr>
            <a:lvl4pPr marR="0" lvl="3"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4pPr>
            <a:lvl5pPr marR="0" lvl="4"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5pPr>
            <a:lvl6pPr marR="0" lvl="5"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6pPr>
            <a:lvl7pPr marR="0" lvl="6"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7pPr>
            <a:lvl8pPr marR="0" lvl="7"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8pPr>
            <a:lvl9pPr marR="0" lvl="8"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9pPr>
          </a:lstStyle>
          <a:p>
            <a:pPr algn="l"/>
            <a:r>
              <a:rPr lang="fr-FR" sz="1400" dirty="0">
                <a:solidFill>
                  <a:schemeClr val="bg1"/>
                </a:solidFill>
                <a:latin typeface="Marianne" panose="02000000000000000000"/>
              </a:rPr>
              <a:t>Représentant communauté d’affaires</a:t>
            </a:r>
          </a:p>
        </p:txBody>
      </p:sp>
      <p:sp>
        <p:nvSpPr>
          <p:cNvPr id="27" name="Titre 2">
            <a:extLst>
              <a:ext uri="{FF2B5EF4-FFF2-40B4-BE49-F238E27FC236}">
                <a16:creationId xmlns:a16="http://schemas.microsoft.com/office/drawing/2014/main" id="{9EC0DFD2-A56F-488B-A51B-4A16E573811D}"/>
              </a:ext>
            </a:extLst>
          </p:cNvPr>
          <p:cNvSpPr txBox="1">
            <a:spLocks/>
          </p:cNvSpPr>
          <p:nvPr/>
        </p:nvSpPr>
        <p:spPr>
          <a:xfrm>
            <a:off x="6712902" y="1541786"/>
            <a:ext cx="1097935" cy="64117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Inter"/>
              <a:buNone/>
              <a:defRPr sz="2400" b="1" i="0" u="none" strike="noStrike" cap="none">
                <a:solidFill>
                  <a:schemeClr val="dk1"/>
                </a:solidFill>
                <a:latin typeface="Inter"/>
                <a:ea typeface="Inter"/>
                <a:cs typeface="Inter"/>
                <a:sym typeface="Inter"/>
              </a:defRPr>
            </a:lvl1pPr>
            <a:lvl2pPr marR="0" lvl="1"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2pPr>
            <a:lvl3pPr marR="0" lvl="2"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3pPr>
            <a:lvl4pPr marR="0" lvl="3"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4pPr>
            <a:lvl5pPr marR="0" lvl="4"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5pPr>
            <a:lvl6pPr marR="0" lvl="5"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6pPr>
            <a:lvl7pPr marR="0" lvl="6"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7pPr>
            <a:lvl8pPr marR="0" lvl="7"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8pPr>
            <a:lvl9pPr marR="0" lvl="8" algn="ctr" rtl="0">
              <a:lnSpc>
                <a:spcPct val="100000"/>
              </a:lnSpc>
              <a:spcBef>
                <a:spcPts val="0"/>
              </a:spcBef>
              <a:spcAft>
                <a:spcPts val="0"/>
              </a:spcAft>
              <a:buClr>
                <a:schemeClr val="dk1"/>
              </a:buClr>
              <a:buSzPts val="2500"/>
              <a:buFont typeface="Inter"/>
              <a:buNone/>
              <a:defRPr sz="2500" b="1" i="0" u="none" strike="noStrike" cap="none">
                <a:solidFill>
                  <a:schemeClr val="dk1"/>
                </a:solidFill>
                <a:latin typeface="Inter"/>
                <a:ea typeface="Inter"/>
                <a:cs typeface="Inter"/>
                <a:sym typeface="Inter"/>
              </a:defRPr>
            </a:lvl9pPr>
          </a:lstStyle>
          <a:p>
            <a:pPr algn="l"/>
            <a:r>
              <a:rPr lang="fr-FR" sz="1300" dirty="0">
                <a:solidFill>
                  <a:schemeClr val="bg1">
                    <a:lumMod val="60000"/>
                    <a:lumOff val="40000"/>
                  </a:schemeClr>
                </a:solidFill>
                <a:latin typeface="Marianne" panose="02000000000000000000"/>
              </a:rPr>
              <a:t>Benjamin TURQUIN</a:t>
            </a:r>
          </a:p>
        </p:txBody>
      </p:sp>
      <p:pic>
        <p:nvPicPr>
          <p:cNvPr id="28" name="Picture 2" descr="Image">
            <a:extLst>
              <a:ext uri="{FF2B5EF4-FFF2-40B4-BE49-F238E27FC236}">
                <a16:creationId xmlns:a16="http://schemas.microsoft.com/office/drawing/2014/main" id="{9F8E3497-6AA9-43BF-B07E-6158799F7C8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46109" y="1461012"/>
            <a:ext cx="1076137" cy="1067243"/>
          </a:xfrm>
          <a:prstGeom prst="rect">
            <a:avLst/>
          </a:prstGeom>
          <a:noFill/>
          <a:extLst>
            <a:ext uri="{909E8E84-426E-40DD-AFC4-6F175D3DCCD1}">
              <a14:hiddenFill xmlns:a14="http://schemas.microsoft.com/office/drawing/2010/main">
                <a:solidFill>
                  <a:srgbClr val="FFFFFF"/>
                </a:solidFill>
              </a14:hiddenFill>
            </a:ext>
          </a:extLst>
        </p:spPr>
      </p:pic>
      <p:sp>
        <p:nvSpPr>
          <p:cNvPr id="29" name="ZoneTexte 28">
            <a:extLst>
              <a:ext uri="{FF2B5EF4-FFF2-40B4-BE49-F238E27FC236}">
                <a16:creationId xmlns:a16="http://schemas.microsoft.com/office/drawing/2014/main" id="{1D6AFCF3-A676-4CF3-9038-2AF302E0DC7C}"/>
              </a:ext>
            </a:extLst>
          </p:cNvPr>
          <p:cNvSpPr txBox="1"/>
          <p:nvPr/>
        </p:nvSpPr>
        <p:spPr>
          <a:xfrm>
            <a:off x="6634502" y="2058650"/>
            <a:ext cx="1003041" cy="553998"/>
          </a:xfrm>
          <a:prstGeom prst="rect">
            <a:avLst/>
          </a:prstGeom>
          <a:noFill/>
        </p:spPr>
        <p:txBody>
          <a:bodyPr wrap="square" rtlCol="0">
            <a:spAutoFit/>
          </a:bodyPr>
          <a:lstStyle/>
          <a:p>
            <a:r>
              <a:rPr lang="fr-FR" sz="1000" dirty="0">
                <a:latin typeface="Marianne" panose="02000000000000000000"/>
              </a:rPr>
              <a:t>Date de nomination </a:t>
            </a:r>
          </a:p>
          <a:p>
            <a:r>
              <a:rPr lang="fr-FR" sz="1000" dirty="0">
                <a:latin typeface="Marianne" panose="02000000000000000000"/>
              </a:rPr>
              <a:t>2 octobre 2023 </a:t>
            </a:r>
          </a:p>
        </p:txBody>
      </p:sp>
      <p:sp>
        <p:nvSpPr>
          <p:cNvPr id="30" name="ZoneTexte 29">
            <a:extLst>
              <a:ext uri="{FF2B5EF4-FFF2-40B4-BE49-F238E27FC236}">
                <a16:creationId xmlns:a16="http://schemas.microsoft.com/office/drawing/2014/main" id="{72767866-3E48-4412-9A94-463BDC811B4D}"/>
              </a:ext>
            </a:extLst>
          </p:cNvPr>
          <p:cNvSpPr txBox="1"/>
          <p:nvPr/>
        </p:nvSpPr>
        <p:spPr>
          <a:xfrm>
            <a:off x="224075" y="1846795"/>
            <a:ext cx="1113696" cy="861774"/>
          </a:xfrm>
          <a:prstGeom prst="rect">
            <a:avLst/>
          </a:prstGeom>
          <a:noFill/>
        </p:spPr>
        <p:txBody>
          <a:bodyPr wrap="square" rtlCol="0">
            <a:spAutoFit/>
          </a:bodyPr>
          <a:lstStyle/>
          <a:p>
            <a:r>
              <a:rPr lang="fr-FR" sz="1000" dirty="0">
                <a:latin typeface="Marianne" panose="02000000000000000000"/>
              </a:rPr>
              <a:t>Date de nomination </a:t>
            </a:r>
          </a:p>
          <a:p>
            <a:r>
              <a:rPr lang="fr-FR" sz="1000" dirty="0">
                <a:latin typeface="Marianne" panose="02000000000000000000"/>
              </a:rPr>
              <a:t>2 octobre 2023 </a:t>
            </a:r>
          </a:p>
          <a:p>
            <a:r>
              <a:rPr lang="fr-FR" sz="1000" dirty="0">
                <a:latin typeface="Marianne" panose="02000000000000000000"/>
              </a:rPr>
              <a:t>en CD depuis </a:t>
            </a:r>
          </a:p>
          <a:p>
            <a:r>
              <a:rPr lang="fr-FR" sz="1000" dirty="0">
                <a:latin typeface="Marianne" panose="02000000000000000000"/>
              </a:rPr>
              <a:t>3 ans</a:t>
            </a:r>
          </a:p>
        </p:txBody>
      </p:sp>
      <p:sp>
        <p:nvSpPr>
          <p:cNvPr id="31" name="ZoneTexte 30">
            <a:extLst>
              <a:ext uri="{FF2B5EF4-FFF2-40B4-BE49-F238E27FC236}">
                <a16:creationId xmlns:a16="http://schemas.microsoft.com/office/drawing/2014/main" id="{9801F0CD-7237-42F1-9001-F2851C30F5EE}"/>
              </a:ext>
            </a:extLst>
          </p:cNvPr>
          <p:cNvSpPr txBox="1"/>
          <p:nvPr/>
        </p:nvSpPr>
        <p:spPr>
          <a:xfrm>
            <a:off x="4271611" y="1839172"/>
            <a:ext cx="1055464" cy="553998"/>
          </a:xfrm>
          <a:prstGeom prst="rect">
            <a:avLst/>
          </a:prstGeom>
          <a:noFill/>
        </p:spPr>
        <p:txBody>
          <a:bodyPr wrap="square" rtlCol="0">
            <a:spAutoFit/>
          </a:bodyPr>
          <a:lstStyle/>
          <a:p>
            <a:r>
              <a:rPr lang="fr-FR" sz="1000" dirty="0">
                <a:latin typeface="Marianne" panose="02000000000000000000"/>
              </a:rPr>
              <a:t>Date de nomination </a:t>
            </a:r>
          </a:p>
          <a:p>
            <a:r>
              <a:rPr lang="fr-FR" sz="1000" dirty="0">
                <a:latin typeface="Marianne" panose="02000000000000000000"/>
              </a:rPr>
              <a:t>2 octobre 2023 </a:t>
            </a:r>
          </a:p>
        </p:txBody>
      </p:sp>
      <p:sp>
        <p:nvSpPr>
          <p:cNvPr id="32" name="ZoneTexte 31">
            <a:extLst>
              <a:ext uri="{FF2B5EF4-FFF2-40B4-BE49-F238E27FC236}">
                <a16:creationId xmlns:a16="http://schemas.microsoft.com/office/drawing/2014/main" id="{087901AF-03BE-41EE-BDC9-679C38203336}"/>
              </a:ext>
            </a:extLst>
          </p:cNvPr>
          <p:cNvSpPr txBox="1"/>
          <p:nvPr/>
        </p:nvSpPr>
        <p:spPr>
          <a:xfrm>
            <a:off x="2287666" y="1839172"/>
            <a:ext cx="1022470" cy="553998"/>
          </a:xfrm>
          <a:prstGeom prst="rect">
            <a:avLst/>
          </a:prstGeom>
          <a:noFill/>
        </p:spPr>
        <p:txBody>
          <a:bodyPr wrap="square" rtlCol="0">
            <a:spAutoFit/>
          </a:bodyPr>
          <a:lstStyle/>
          <a:p>
            <a:r>
              <a:rPr lang="fr-FR" sz="1000" dirty="0">
                <a:latin typeface="Marianne" panose="02000000000000000000"/>
              </a:rPr>
              <a:t>Date de nomination </a:t>
            </a:r>
          </a:p>
          <a:p>
            <a:r>
              <a:rPr lang="fr-FR" sz="1000" dirty="0">
                <a:latin typeface="Marianne" panose="02000000000000000000"/>
              </a:rPr>
              <a:t>2 octobre 2023 </a:t>
            </a:r>
          </a:p>
        </p:txBody>
      </p:sp>
      <p:sp>
        <p:nvSpPr>
          <p:cNvPr id="33" name="ZoneTexte 32">
            <a:extLst>
              <a:ext uri="{FF2B5EF4-FFF2-40B4-BE49-F238E27FC236}">
                <a16:creationId xmlns:a16="http://schemas.microsoft.com/office/drawing/2014/main" id="{95F9127D-5770-4CC1-8D18-7C9B3AD12791}"/>
              </a:ext>
            </a:extLst>
          </p:cNvPr>
          <p:cNvSpPr txBox="1"/>
          <p:nvPr/>
        </p:nvSpPr>
        <p:spPr>
          <a:xfrm>
            <a:off x="4350487" y="3733312"/>
            <a:ext cx="976588" cy="553998"/>
          </a:xfrm>
          <a:prstGeom prst="rect">
            <a:avLst/>
          </a:prstGeom>
          <a:noFill/>
        </p:spPr>
        <p:txBody>
          <a:bodyPr wrap="square" rtlCol="0">
            <a:spAutoFit/>
          </a:bodyPr>
          <a:lstStyle/>
          <a:p>
            <a:r>
              <a:rPr lang="fr-FR" sz="1000" dirty="0">
                <a:latin typeface="Marianne" panose="02000000000000000000"/>
              </a:rPr>
              <a:t>Date de nomination 2 octobre 2023 </a:t>
            </a:r>
          </a:p>
        </p:txBody>
      </p:sp>
      <p:sp>
        <p:nvSpPr>
          <p:cNvPr id="34" name="ZoneTexte 33">
            <a:extLst>
              <a:ext uri="{FF2B5EF4-FFF2-40B4-BE49-F238E27FC236}">
                <a16:creationId xmlns:a16="http://schemas.microsoft.com/office/drawing/2014/main" id="{D2CB8A86-A4B8-41A8-97B7-AA916963F838}"/>
              </a:ext>
            </a:extLst>
          </p:cNvPr>
          <p:cNvSpPr txBox="1"/>
          <p:nvPr/>
        </p:nvSpPr>
        <p:spPr>
          <a:xfrm>
            <a:off x="2284950" y="3755979"/>
            <a:ext cx="975189" cy="1015663"/>
          </a:xfrm>
          <a:prstGeom prst="rect">
            <a:avLst/>
          </a:prstGeom>
          <a:noFill/>
        </p:spPr>
        <p:txBody>
          <a:bodyPr wrap="square" rtlCol="0">
            <a:spAutoFit/>
          </a:bodyPr>
          <a:lstStyle/>
          <a:p>
            <a:r>
              <a:rPr lang="fr-FR" sz="1000" dirty="0">
                <a:latin typeface="Marianne" panose="02000000000000000000"/>
              </a:rPr>
              <a:t>Date de nomination</a:t>
            </a:r>
          </a:p>
          <a:p>
            <a:r>
              <a:rPr lang="fr-FR" sz="1000" dirty="0">
                <a:latin typeface="Marianne" panose="02000000000000000000"/>
              </a:rPr>
              <a:t> 2 octobre 2023</a:t>
            </a:r>
          </a:p>
          <a:p>
            <a:r>
              <a:rPr lang="fr-FR" sz="1000" dirty="0">
                <a:latin typeface="Marianne" panose="02000000000000000000"/>
              </a:rPr>
              <a:t>En CD depuis</a:t>
            </a:r>
          </a:p>
          <a:p>
            <a:r>
              <a:rPr lang="fr-FR" sz="1000" dirty="0">
                <a:latin typeface="Marianne" panose="02000000000000000000"/>
              </a:rPr>
              <a:t> 9 ans  </a:t>
            </a:r>
          </a:p>
        </p:txBody>
      </p:sp>
      <p:sp>
        <p:nvSpPr>
          <p:cNvPr id="35" name="ZoneTexte 34">
            <a:extLst>
              <a:ext uri="{FF2B5EF4-FFF2-40B4-BE49-F238E27FC236}">
                <a16:creationId xmlns:a16="http://schemas.microsoft.com/office/drawing/2014/main" id="{127BEB65-8A80-4207-A697-2FE5250EE281}"/>
              </a:ext>
            </a:extLst>
          </p:cNvPr>
          <p:cNvSpPr txBox="1"/>
          <p:nvPr/>
        </p:nvSpPr>
        <p:spPr>
          <a:xfrm>
            <a:off x="232633" y="3820633"/>
            <a:ext cx="976588" cy="553998"/>
          </a:xfrm>
          <a:prstGeom prst="rect">
            <a:avLst/>
          </a:prstGeom>
          <a:noFill/>
        </p:spPr>
        <p:txBody>
          <a:bodyPr wrap="square" rtlCol="0">
            <a:spAutoFit/>
          </a:bodyPr>
          <a:lstStyle/>
          <a:p>
            <a:r>
              <a:rPr lang="fr-FR" sz="1000" dirty="0">
                <a:latin typeface="Marianne" panose="02000000000000000000"/>
              </a:rPr>
              <a:t>Date de nomination 3 octobre 2022 </a:t>
            </a:r>
          </a:p>
        </p:txBody>
      </p:sp>
    </p:spTree>
    <p:extLst>
      <p:ext uri="{BB962C8B-B14F-4D97-AF65-F5344CB8AC3E}">
        <p14:creationId xmlns:p14="http://schemas.microsoft.com/office/powerpoint/2010/main" val="1293618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Oval 26">
            <a:extLst>
              <a:ext uri="{FF2B5EF4-FFF2-40B4-BE49-F238E27FC236}">
                <a16:creationId xmlns:a16="http://schemas.microsoft.com/office/drawing/2014/main" id="{50BBAE2D-89EC-4CD3-B6EE-55D1B9E83A81}"/>
              </a:ext>
            </a:extLst>
          </p:cNvPr>
          <p:cNvSpPr/>
          <p:nvPr/>
        </p:nvSpPr>
        <p:spPr>
          <a:xfrm>
            <a:off x="623487" y="1732019"/>
            <a:ext cx="2188292" cy="2136006"/>
          </a:xfrm>
          <a:prstGeom prst="ellipse">
            <a:avLst/>
          </a:prstGeom>
          <a:solidFill>
            <a:schemeClr val="bg1">
              <a:lumMod val="75000"/>
            </a:schemeClr>
          </a:solidFill>
          <a:ln>
            <a:noFill/>
          </a:ln>
          <a:scene3d>
            <a:camera prst="orthographicFront"/>
            <a:lightRig rig="balanced" dir="t"/>
          </a:scene3d>
          <a:sp3d prstMaterial="powder">
            <a:bevelT w="1270000" h="1270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3" name="Donut 2"/>
          <p:cNvSpPr/>
          <p:nvPr/>
        </p:nvSpPr>
        <p:spPr>
          <a:xfrm>
            <a:off x="389860" y="1476650"/>
            <a:ext cx="2633104" cy="2684358"/>
          </a:xfrm>
          <a:prstGeom prst="donut">
            <a:avLst>
              <a:gd name="adj" fmla="val 10687"/>
            </a:avLst>
          </a:prstGeom>
          <a:gradFill>
            <a:gsLst>
              <a:gs pos="16000">
                <a:schemeClr val="bg1">
                  <a:lumMod val="95000"/>
                </a:schemeClr>
              </a:gs>
              <a:gs pos="87000">
                <a:schemeClr val="bg1">
                  <a:lumMod val="65000"/>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rtl="0"/>
            <a:endParaRPr lang="en-US" kern="1200">
              <a:solidFill>
                <a:prstClr val="black"/>
              </a:solidFill>
              <a:latin typeface="Calibri"/>
            </a:endParaRPr>
          </a:p>
        </p:txBody>
      </p:sp>
      <p:sp>
        <p:nvSpPr>
          <p:cNvPr id="102" name="Donut 101"/>
          <p:cNvSpPr/>
          <p:nvPr/>
        </p:nvSpPr>
        <p:spPr>
          <a:xfrm>
            <a:off x="238887" y="1353884"/>
            <a:ext cx="2904363" cy="2904363"/>
          </a:xfrm>
          <a:prstGeom prst="donut">
            <a:avLst>
              <a:gd name="adj" fmla="val 1514"/>
            </a:avLst>
          </a:prstGeom>
          <a:gradFill>
            <a:gsLst>
              <a:gs pos="16000">
                <a:schemeClr val="bg1">
                  <a:lumMod val="85000"/>
                </a:schemeClr>
              </a:gs>
              <a:gs pos="87000">
                <a:schemeClr val="bg1">
                  <a:lumMod val="65000"/>
                  <a:alpha val="52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rtl="0"/>
            <a:endParaRPr lang="en-US" kern="1200">
              <a:solidFill>
                <a:prstClr val="black"/>
              </a:solidFill>
              <a:latin typeface="Calibri"/>
            </a:endParaRPr>
          </a:p>
        </p:txBody>
      </p:sp>
      <p:grpSp>
        <p:nvGrpSpPr>
          <p:cNvPr id="107" name="Group 106"/>
          <p:cNvGrpSpPr/>
          <p:nvPr/>
        </p:nvGrpSpPr>
        <p:grpSpPr>
          <a:xfrm>
            <a:off x="3286997" y="1314863"/>
            <a:ext cx="5094722" cy="770721"/>
            <a:chOff x="4113734" y="1462930"/>
            <a:chExt cx="7109042" cy="1122088"/>
          </a:xfrm>
        </p:grpSpPr>
        <p:sp>
          <p:nvSpPr>
            <p:cNvPr id="4"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rtl="0"/>
              <a:endParaRPr lang="en-US" kern="1200">
                <a:solidFill>
                  <a:prstClr val="white"/>
                </a:solidFill>
                <a:latin typeface="Calibri"/>
              </a:endParaRPr>
            </a:p>
          </p:txBody>
        </p:sp>
        <p:sp>
          <p:nvSpPr>
            <p:cNvPr id="13" name="TextBox 12"/>
            <p:cNvSpPr txBox="1"/>
            <p:nvPr/>
          </p:nvSpPr>
          <p:spPr>
            <a:xfrm>
              <a:off x="5486401" y="1646878"/>
              <a:ext cx="5736375" cy="787908"/>
            </a:xfrm>
            <a:prstGeom prst="rect">
              <a:avLst/>
            </a:prstGeom>
            <a:noFill/>
          </p:spPr>
          <p:txBody>
            <a:bodyPr wrap="square" rtlCol="0" anchor="ctr">
              <a:spAutoFit/>
            </a:bodyPr>
            <a:lstStyle/>
            <a:p>
              <a:pPr lvl="0" defTabSz="622300">
                <a:lnSpc>
                  <a:spcPct val="90000"/>
                </a:lnSpc>
                <a:spcBef>
                  <a:spcPct val="0"/>
                </a:spcBef>
                <a:spcAft>
                  <a:spcPct val="35000"/>
                </a:spcAft>
              </a:pPr>
              <a:r>
                <a:rPr lang="fr-FR" b="1" kern="1200" dirty="0">
                  <a:solidFill>
                    <a:srgbClr val="36383C"/>
                  </a:solidFill>
                  <a:latin typeface="Calibri" panose="020F0502020204030204" pitchFamily="34" charset="0"/>
                  <a:cs typeface="Calibri" panose="020F0502020204030204" pitchFamily="34" charset="0"/>
                </a:rPr>
                <a:t>L’ Agence pour l’enseignement français à l’étranger : AEFE  </a:t>
              </a:r>
            </a:p>
          </p:txBody>
        </p:sp>
        <p:sp>
          <p:nvSpPr>
            <p:cNvPr id="103" name="Oval 102"/>
            <p:cNvSpPr>
              <a:spLocks noChangeAspect="1"/>
            </p:cNvSpPr>
            <p:nvPr/>
          </p:nvSpPr>
          <p:spPr>
            <a:xfrm>
              <a:off x="4113734" y="1462930"/>
              <a:ext cx="1122088" cy="1122088"/>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w="0">
              <a:noFill/>
              <a:prstDash val="solid"/>
              <a:round/>
              <a:headEnd/>
              <a:tailEnd/>
            </a:ln>
          </p:spPr>
          <p:txBody>
            <a:bodyPr vert="horz" wrap="square" lIns="54000" tIns="68580" rIns="54000" bIns="68580" numCol="1" anchor="ctr" anchorCtr="1" compatLnSpc="1">
              <a:prstTxWarp prst="textNoShape">
                <a:avLst/>
              </a:prstTxWarp>
            </a:bodyPr>
            <a:lstStyle/>
            <a:p>
              <a:pPr defTabSz="914240" rtl="0"/>
              <a:r>
                <a:rPr lang="en-US" sz="3300" dirty="0">
                  <a:solidFill>
                    <a:prstClr val="white"/>
                  </a:solidFill>
                  <a:latin typeface="Arial" pitchFamily="34" charset="0"/>
                  <a:cs typeface="Arial" pitchFamily="34" charset="0"/>
                </a:rPr>
                <a:t>1</a:t>
              </a:r>
            </a:p>
          </p:txBody>
        </p:sp>
      </p:grpSp>
      <p:grpSp>
        <p:nvGrpSpPr>
          <p:cNvPr id="108" name="Group 107"/>
          <p:cNvGrpSpPr/>
          <p:nvPr/>
        </p:nvGrpSpPr>
        <p:grpSpPr>
          <a:xfrm>
            <a:off x="3813543" y="2509202"/>
            <a:ext cx="5122707" cy="770721"/>
            <a:chOff x="4880169" y="3243923"/>
            <a:chExt cx="7034832" cy="1129308"/>
          </a:xfrm>
        </p:grpSpPr>
        <p:sp>
          <p:nvSpPr>
            <p:cNvPr id="19" name="Rectangle 18"/>
            <p:cNvSpPr/>
            <p:nvPr/>
          </p:nvSpPr>
          <p:spPr>
            <a:xfrm>
              <a:off x="5449046" y="3268744"/>
              <a:ext cx="6465955" cy="1104487"/>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rtl="0"/>
              <a:endParaRPr lang="en-US" kern="1200">
                <a:solidFill>
                  <a:prstClr val="white"/>
                </a:solidFill>
                <a:latin typeface="Calibri"/>
              </a:endParaRPr>
            </a:p>
          </p:txBody>
        </p:sp>
        <p:sp>
          <p:nvSpPr>
            <p:cNvPr id="21" name="TextBox 20"/>
            <p:cNvSpPr txBox="1"/>
            <p:nvPr/>
          </p:nvSpPr>
          <p:spPr>
            <a:xfrm>
              <a:off x="6096000" y="3365920"/>
              <a:ext cx="5819001" cy="943848"/>
            </a:xfrm>
            <a:prstGeom prst="rect">
              <a:avLst/>
            </a:prstGeom>
            <a:noFill/>
          </p:spPr>
          <p:txBody>
            <a:bodyPr wrap="square" rtlCol="0" anchor="ctr">
              <a:spAutoFit/>
            </a:bodyPr>
            <a:lstStyle/>
            <a:p>
              <a:pPr defTabSz="914240" rtl="0"/>
              <a:r>
                <a:rPr lang="fr-FR" b="1" kern="1200" dirty="0">
                  <a:solidFill>
                    <a:srgbClr val="36383C"/>
                  </a:solidFill>
                  <a:latin typeface="Calibri" panose="020F0502020204030204" pitchFamily="34" charset="0"/>
                  <a:cs typeface="Calibri" panose="020F0502020204030204" pitchFamily="34" charset="0"/>
                </a:rPr>
                <a:t>Les parents d’élèves de l’APEG à travers une Fondation de droit roumain</a:t>
              </a:r>
            </a:p>
          </p:txBody>
        </p:sp>
        <p:sp>
          <p:nvSpPr>
            <p:cNvPr id="105" name="Oval 104"/>
            <p:cNvSpPr>
              <a:spLocks noChangeAspect="1"/>
            </p:cNvSpPr>
            <p:nvPr/>
          </p:nvSpPr>
          <p:spPr>
            <a:xfrm>
              <a:off x="4880169" y="3243923"/>
              <a:ext cx="1122087" cy="1122087"/>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w="0">
              <a:noFill/>
              <a:prstDash val="solid"/>
              <a:round/>
              <a:headEnd/>
              <a:tailEnd/>
            </a:ln>
          </p:spPr>
          <p:txBody>
            <a:bodyPr vert="horz" wrap="square" lIns="54000" tIns="68580" rIns="54000" bIns="68580" numCol="1" anchor="ctr" anchorCtr="1" compatLnSpc="1">
              <a:prstTxWarp prst="textNoShape">
                <a:avLst/>
              </a:prstTxWarp>
            </a:bodyPr>
            <a:lstStyle/>
            <a:p>
              <a:pPr defTabSz="914240" rtl="0"/>
              <a:r>
                <a:rPr lang="en-US" sz="3300">
                  <a:solidFill>
                    <a:prstClr val="white"/>
                  </a:solidFill>
                  <a:latin typeface="Arial" pitchFamily="34" charset="0"/>
                  <a:cs typeface="Arial" pitchFamily="34" charset="0"/>
                </a:rPr>
                <a:t>2</a:t>
              </a:r>
            </a:p>
          </p:txBody>
        </p:sp>
      </p:grpSp>
      <p:grpSp>
        <p:nvGrpSpPr>
          <p:cNvPr id="109" name="Group 108"/>
          <p:cNvGrpSpPr/>
          <p:nvPr/>
        </p:nvGrpSpPr>
        <p:grpSpPr>
          <a:xfrm>
            <a:off x="3384103" y="3752019"/>
            <a:ext cx="4962237" cy="731701"/>
            <a:chOff x="4098413" y="5014606"/>
            <a:chExt cx="7034830" cy="1125927"/>
          </a:xfrm>
        </p:grpSpPr>
        <p:sp>
          <p:nvSpPr>
            <p:cNvPr id="112" name="Rectangle 111"/>
            <p:cNvSpPr/>
            <p:nvPr/>
          </p:nvSpPr>
          <p:spPr>
            <a:xfrm>
              <a:off x="4667287" y="5036045"/>
              <a:ext cx="6465956" cy="1104488"/>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40" rtl="0"/>
              <a:endParaRPr lang="en-US" kern="1200">
                <a:solidFill>
                  <a:prstClr val="white"/>
                </a:solidFill>
                <a:latin typeface="Calibri"/>
              </a:endParaRPr>
            </a:p>
          </p:txBody>
        </p:sp>
        <p:sp>
          <p:nvSpPr>
            <p:cNvPr id="113" name="TextBox 112"/>
            <p:cNvSpPr txBox="1"/>
            <p:nvPr/>
          </p:nvSpPr>
          <p:spPr>
            <a:xfrm>
              <a:off x="5594304" y="5358925"/>
              <a:ext cx="5279111" cy="492443"/>
            </a:xfrm>
            <a:prstGeom prst="rect">
              <a:avLst/>
            </a:prstGeom>
            <a:noFill/>
          </p:spPr>
          <p:txBody>
            <a:bodyPr wrap="square" rtlCol="0" anchor="ctr">
              <a:spAutoFit/>
            </a:bodyPr>
            <a:lstStyle/>
            <a:p>
              <a:pPr lvl="0" defTabSz="622300">
                <a:lnSpc>
                  <a:spcPct val="90000"/>
                </a:lnSpc>
                <a:spcBef>
                  <a:spcPct val="0"/>
                </a:spcBef>
                <a:spcAft>
                  <a:spcPct val="35000"/>
                </a:spcAft>
              </a:pPr>
              <a:r>
                <a:rPr lang="fr-FR" sz="2000" b="1" kern="1200" dirty="0">
                  <a:solidFill>
                    <a:srgbClr val="36383C"/>
                  </a:solidFill>
                  <a:latin typeface="Calibri" panose="020F0502020204030204" pitchFamily="34" charset="0"/>
                  <a:cs typeface="Calibri" panose="020F0502020204030204" pitchFamily="34" charset="0"/>
                </a:rPr>
                <a:t>L’ Ambassade de France</a:t>
              </a:r>
            </a:p>
          </p:txBody>
        </p:sp>
        <p:sp>
          <p:nvSpPr>
            <p:cNvPr id="114" name="Oval 113"/>
            <p:cNvSpPr>
              <a:spLocks noChangeAspect="1"/>
            </p:cNvSpPr>
            <p:nvPr/>
          </p:nvSpPr>
          <p:spPr>
            <a:xfrm>
              <a:off x="4098413" y="5014606"/>
              <a:ext cx="1122087" cy="1122087"/>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w="0">
              <a:noFill/>
              <a:prstDash val="solid"/>
              <a:round/>
              <a:headEnd/>
              <a:tailEnd/>
            </a:ln>
          </p:spPr>
          <p:txBody>
            <a:bodyPr vert="horz" wrap="square" lIns="54000" tIns="68580" rIns="54000" bIns="68580" numCol="1" anchor="ctr" anchorCtr="1" compatLnSpc="1">
              <a:prstTxWarp prst="textNoShape">
                <a:avLst/>
              </a:prstTxWarp>
            </a:bodyPr>
            <a:lstStyle/>
            <a:p>
              <a:pPr defTabSz="914240" rtl="0"/>
              <a:r>
                <a:rPr lang="en-US" sz="3300">
                  <a:solidFill>
                    <a:prstClr val="white"/>
                  </a:solidFill>
                  <a:latin typeface="Arial" pitchFamily="34" charset="0"/>
                  <a:cs typeface="Arial" pitchFamily="34" charset="0"/>
                </a:rPr>
                <a:t>3</a:t>
              </a:r>
            </a:p>
          </p:txBody>
        </p:sp>
      </p:grpSp>
      <p:sp>
        <p:nvSpPr>
          <p:cNvPr id="5" name="Rectangle 4">
            <a:extLst>
              <a:ext uri="{FF2B5EF4-FFF2-40B4-BE49-F238E27FC236}">
                <a16:creationId xmlns:a16="http://schemas.microsoft.com/office/drawing/2014/main" id="{986E831F-D5A5-49B6-9F10-F4F604946089}"/>
              </a:ext>
            </a:extLst>
          </p:cNvPr>
          <p:cNvSpPr/>
          <p:nvPr/>
        </p:nvSpPr>
        <p:spPr>
          <a:xfrm>
            <a:off x="956930" y="2140687"/>
            <a:ext cx="1482069" cy="1261884"/>
          </a:xfrm>
          <a:prstGeom prst="rect">
            <a:avLst/>
          </a:prstGeom>
        </p:spPr>
        <p:txBody>
          <a:bodyPr wrap="square">
            <a:spAutoFit/>
          </a:bodyPr>
          <a:lstStyle/>
          <a:p>
            <a:pPr algn="ctr"/>
            <a:r>
              <a:rPr lang="fr-FR" sz="1900" b="1" dirty="0">
                <a:solidFill>
                  <a:srgbClr val="C00000"/>
                </a:solidFill>
                <a:latin typeface="Marianne" panose="02000000000000000000" pitchFamily="50" charset="0"/>
                <a:sym typeface="Inter"/>
              </a:rPr>
              <a:t>3 acteurs liés </a:t>
            </a:r>
          </a:p>
          <a:p>
            <a:pPr algn="ctr"/>
            <a:r>
              <a:rPr lang="fr-FR" sz="1900" b="1" dirty="0">
                <a:solidFill>
                  <a:srgbClr val="C00000"/>
                </a:solidFill>
                <a:latin typeface="Marianne" panose="02000000000000000000" pitchFamily="50" charset="0"/>
                <a:sym typeface="Inter"/>
              </a:rPr>
              <a:t>par une Convention</a:t>
            </a:r>
          </a:p>
        </p:txBody>
      </p:sp>
      <p:pic>
        <p:nvPicPr>
          <p:cNvPr id="121" name="Image 120" descr="Une image contenant texte">
            <a:extLst>
              <a:ext uri="{FF2B5EF4-FFF2-40B4-BE49-F238E27FC236}">
                <a16:creationId xmlns:a16="http://schemas.microsoft.com/office/drawing/2014/main" id="{E5F4FEF4-0D78-4BBB-AB48-5E6CDE24BBC4}"/>
              </a:ext>
            </a:extLst>
          </p:cNvPr>
          <p:cNvPicPr>
            <a:picLocks noChangeAspect="1"/>
          </p:cNvPicPr>
          <p:nvPr/>
        </p:nvPicPr>
        <p:blipFill>
          <a:blip r:embed="rId3"/>
          <a:stretch>
            <a:fillRect/>
          </a:stretch>
        </p:blipFill>
        <p:spPr>
          <a:xfrm>
            <a:off x="7308304" y="72898"/>
            <a:ext cx="1497267" cy="770721"/>
          </a:xfrm>
          <a:prstGeom prst="rect">
            <a:avLst/>
          </a:prstGeom>
        </p:spPr>
      </p:pic>
      <p:pic>
        <p:nvPicPr>
          <p:cNvPr id="122" name="Image 121">
            <a:extLst>
              <a:ext uri="{FF2B5EF4-FFF2-40B4-BE49-F238E27FC236}">
                <a16:creationId xmlns:a16="http://schemas.microsoft.com/office/drawing/2014/main" id="{B8175374-AC70-4B9B-96CD-F11BE12E66ED}"/>
              </a:ext>
            </a:extLst>
          </p:cNvPr>
          <p:cNvPicPr>
            <a:picLocks noChangeAspect="1"/>
          </p:cNvPicPr>
          <p:nvPr/>
        </p:nvPicPr>
        <p:blipFill rotWithShape="1">
          <a:blip r:embed="rId4"/>
          <a:srcRect l="8933" t="6320" r="7938" b="6363"/>
          <a:stretch/>
        </p:blipFill>
        <p:spPr>
          <a:xfrm>
            <a:off x="107504" y="-28354"/>
            <a:ext cx="1224136" cy="1119801"/>
          </a:xfrm>
          <a:prstGeom prst="rect">
            <a:avLst/>
          </a:prstGeom>
        </p:spPr>
      </p:pic>
      <p:sp>
        <p:nvSpPr>
          <p:cNvPr id="123" name="Google Shape;457;p37">
            <a:extLst>
              <a:ext uri="{FF2B5EF4-FFF2-40B4-BE49-F238E27FC236}">
                <a16:creationId xmlns:a16="http://schemas.microsoft.com/office/drawing/2014/main" id="{4F70A83C-B7B9-465D-977A-0B88362BD90E}"/>
              </a:ext>
            </a:extLst>
          </p:cNvPr>
          <p:cNvSpPr txBox="1">
            <a:spLocks noGrp="1"/>
          </p:cNvSpPr>
          <p:nvPr>
            <p:ph type="title"/>
          </p:nvPr>
        </p:nvSpPr>
        <p:spPr>
          <a:xfrm>
            <a:off x="2261191" y="83275"/>
            <a:ext cx="4900423" cy="832003"/>
          </a:xfrm>
          <a:prstGeom prst="rect">
            <a:avLst/>
          </a:prstGeom>
        </p:spPr>
        <p:txBody>
          <a:bodyPr spcFirstLastPara="1" wrap="square" lIns="91425" tIns="91425" rIns="91425" bIns="91425" anchor="t" anchorCtr="0">
            <a:noAutofit/>
          </a:bodyPr>
          <a:lstStyle/>
          <a:p>
            <a:pPr lvl="0" algn="r"/>
            <a:r>
              <a:rPr lang="fr-FR" sz="1800" b="1" dirty="0">
                <a:solidFill>
                  <a:srgbClr val="FF0000"/>
                </a:solidFill>
                <a:latin typeface="Marianne" panose="02000000000000000000" pitchFamily="50" charset="0"/>
              </a:rPr>
              <a:t>QUEL EST NOTRE FONCTIONNEMENT</a:t>
            </a:r>
            <a:br>
              <a:rPr lang="fr-FR" sz="1800" b="1" dirty="0">
                <a:solidFill>
                  <a:srgbClr val="002060"/>
                </a:solidFill>
                <a:latin typeface="Marianne" panose="02000000000000000000" pitchFamily="50" charset="0"/>
              </a:rPr>
            </a:br>
            <a:r>
              <a:rPr lang="fr-FR" sz="1800" b="1" dirty="0">
                <a:solidFill>
                  <a:srgbClr val="002060"/>
                </a:solidFill>
                <a:latin typeface="Marianne" panose="02000000000000000000" pitchFamily="50" charset="0"/>
              </a:rPr>
              <a:t>Un lycée conventionné </a:t>
            </a:r>
            <a:r>
              <a:rPr lang="fr-FR" sz="1800" b="1" dirty="0">
                <a:solidFill>
                  <a:srgbClr val="FF0000"/>
                </a:solidFill>
                <a:latin typeface="Marianne" panose="02000000000000000000" pitchFamily="50" charset="0"/>
              </a:rPr>
              <a:t>à gestion parentale</a:t>
            </a:r>
          </a:p>
        </p:txBody>
      </p:sp>
      <p:sp>
        <p:nvSpPr>
          <p:cNvPr id="22" name="ZoneTexte 21">
            <a:extLst>
              <a:ext uri="{FF2B5EF4-FFF2-40B4-BE49-F238E27FC236}">
                <a16:creationId xmlns:a16="http://schemas.microsoft.com/office/drawing/2014/main" id="{7C7BE1A5-101C-41F5-A00B-636C9E7FFADB}"/>
              </a:ext>
            </a:extLst>
          </p:cNvPr>
          <p:cNvSpPr txBox="1"/>
          <p:nvPr/>
        </p:nvSpPr>
        <p:spPr>
          <a:xfrm>
            <a:off x="8722246" y="4785198"/>
            <a:ext cx="370804" cy="261610"/>
          </a:xfrm>
          <a:prstGeom prst="rect">
            <a:avLst/>
          </a:prstGeom>
          <a:noFill/>
        </p:spPr>
        <p:txBody>
          <a:bodyPr wrap="square" rtlCol="0">
            <a:spAutoFit/>
          </a:bodyPr>
          <a:lstStyle/>
          <a:p>
            <a:r>
              <a:rPr lang="fr-FR" sz="1100" b="1" dirty="0">
                <a:solidFill>
                  <a:schemeClr val="bg2">
                    <a:lumMod val="75000"/>
                  </a:schemeClr>
                </a:solidFill>
                <a:latin typeface="Marianne" panose="02000000000000000000"/>
              </a:rPr>
              <a:t>6</a:t>
            </a:r>
          </a:p>
        </p:txBody>
      </p:sp>
    </p:spTree>
    <p:extLst>
      <p:ext uri="{BB962C8B-B14F-4D97-AF65-F5344CB8AC3E}">
        <p14:creationId xmlns:p14="http://schemas.microsoft.com/office/powerpoint/2010/main" val="118464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remove" grpId="0" nodeType="withEffect">
                                  <p:stCondLst>
                                    <p:cond delay="0"/>
                                  </p:stCondLst>
                                  <p:childTnLst>
                                    <p:animRot by="21600000">
                                      <p:cBhvr>
                                        <p:cTn id="6"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1005" name="Google Shape;1005;p56"/>
          <p:cNvSpPr txBox="1">
            <a:spLocks noGrp="1"/>
          </p:cNvSpPr>
          <p:nvPr>
            <p:ph type="title"/>
          </p:nvPr>
        </p:nvSpPr>
        <p:spPr>
          <a:xfrm>
            <a:off x="574269" y="1228821"/>
            <a:ext cx="6790439" cy="374947"/>
          </a:xfrm>
          <a:prstGeom prst="rect">
            <a:avLst/>
          </a:prstGeom>
        </p:spPr>
        <p:txBody>
          <a:bodyPr spcFirstLastPara="1" wrap="square" lIns="91425" tIns="91425" rIns="91425" bIns="91425" anchor="t" anchorCtr="0">
            <a:noAutofit/>
          </a:bodyPr>
          <a:lstStyle/>
          <a:p>
            <a:pPr algn="l"/>
            <a:r>
              <a:rPr lang="fr-FR" sz="1600" dirty="0">
                <a:solidFill>
                  <a:schemeClr val="bg1"/>
                </a:solidFill>
                <a:latin typeface="Marianne" panose="02000000000000000000" pitchFamily="50" charset="0"/>
              </a:rPr>
              <a:t>Quels sont les différents statuts des établissements de l’AEFE  :</a:t>
            </a:r>
          </a:p>
        </p:txBody>
      </p:sp>
      <p:grpSp>
        <p:nvGrpSpPr>
          <p:cNvPr id="8" name="Google Shape;815;p48">
            <a:extLst>
              <a:ext uri="{FF2B5EF4-FFF2-40B4-BE49-F238E27FC236}">
                <a16:creationId xmlns:a16="http://schemas.microsoft.com/office/drawing/2014/main" id="{C05E4C15-E8D7-4104-B466-55E5C42BD0C6}"/>
              </a:ext>
            </a:extLst>
          </p:cNvPr>
          <p:cNvGrpSpPr/>
          <p:nvPr/>
        </p:nvGrpSpPr>
        <p:grpSpPr>
          <a:xfrm>
            <a:off x="5997822" y="4415945"/>
            <a:ext cx="2079675" cy="42450"/>
            <a:chOff x="1248825" y="2942000"/>
            <a:chExt cx="2772900" cy="56600"/>
          </a:xfrm>
        </p:grpSpPr>
        <p:sp>
          <p:nvSpPr>
            <p:cNvPr id="9" name="Google Shape;816;p48">
              <a:extLst>
                <a:ext uri="{FF2B5EF4-FFF2-40B4-BE49-F238E27FC236}">
                  <a16:creationId xmlns:a16="http://schemas.microsoft.com/office/drawing/2014/main" id="{9759E03C-9F7B-4109-83D0-6CAF9700275C}"/>
                </a:ext>
              </a:extLst>
            </p:cNvPr>
            <p:cNvSpPr/>
            <p:nvPr/>
          </p:nvSpPr>
          <p:spPr>
            <a:xfrm rot="10800000">
              <a:off x="1964300" y="2942000"/>
              <a:ext cx="766200" cy="51000"/>
            </a:xfrm>
            <a:prstGeom prst="rect">
              <a:avLst/>
            </a:prstGeom>
            <a:solidFill>
              <a:schemeClr val="accent1"/>
            </a:solidFill>
            <a:ln>
              <a:noFill/>
            </a:ln>
          </p:spPr>
          <p:txBody>
            <a:bodyPr spcFirstLastPara="1" wrap="square" lIns="68569" tIns="68569" rIns="68569" bIns="68569" anchor="ctr" anchorCtr="0">
              <a:noAutofit/>
            </a:bodyPr>
            <a:lstStyle/>
            <a:p>
              <a:pPr rtl="0"/>
              <a:endParaRPr sz="1350">
                <a:solidFill>
                  <a:schemeClr val="accent1"/>
                </a:solidFill>
                <a:latin typeface="Marianne" panose="02000000000000000000" pitchFamily="50" charset="0"/>
              </a:endParaRPr>
            </a:p>
          </p:txBody>
        </p:sp>
        <p:cxnSp>
          <p:nvCxnSpPr>
            <p:cNvPr id="10" name="Google Shape;817;p48">
              <a:extLst>
                <a:ext uri="{FF2B5EF4-FFF2-40B4-BE49-F238E27FC236}">
                  <a16:creationId xmlns:a16="http://schemas.microsoft.com/office/drawing/2014/main" id="{213E6237-FA03-42E2-A198-67F2A1E88E68}"/>
                </a:ext>
              </a:extLst>
            </p:cNvPr>
            <p:cNvCxnSpPr/>
            <p:nvPr/>
          </p:nvCxnSpPr>
          <p:spPr>
            <a:xfrm>
              <a:off x="1248825" y="2998600"/>
              <a:ext cx="2772900" cy="0"/>
            </a:xfrm>
            <a:prstGeom prst="straightConnector1">
              <a:avLst/>
            </a:prstGeom>
            <a:noFill/>
            <a:ln w="9525" cap="flat" cmpd="sng">
              <a:solidFill>
                <a:schemeClr val="dk2"/>
              </a:solidFill>
              <a:prstDash val="solid"/>
              <a:round/>
              <a:headEnd type="none" w="med" len="med"/>
              <a:tailEnd type="none" w="med" len="med"/>
            </a:ln>
          </p:spPr>
        </p:cxnSp>
      </p:grpSp>
      <p:sp>
        <p:nvSpPr>
          <p:cNvPr id="12" name="ZoneTexte 11">
            <a:extLst>
              <a:ext uri="{FF2B5EF4-FFF2-40B4-BE49-F238E27FC236}">
                <a16:creationId xmlns:a16="http://schemas.microsoft.com/office/drawing/2014/main" id="{C1C53CA9-6F3D-4416-A37C-9265C947C977}"/>
              </a:ext>
            </a:extLst>
          </p:cNvPr>
          <p:cNvSpPr txBox="1"/>
          <p:nvPr/>
        </p:nvSpPr>
        <p:spPr>
          <a:xfrm>
            <a:off x="998225" y="1683206"/>
            <a:ext cx="7415672" cy="3085460"/>
          </a:xfrm>
          <a:prstGeom prst="rect">
            <a:avLst/>
          </a:prstGeom>
          <a:noFill/>
          <a:ln>
            <a:noFill/>
            <a:prstDash val="dash"/>
          </a:ln>
        </p:spPr>
        <p:txBody>
          <a:bodyPr wrap="square" rtlCol="0">
            <a:spAutoFit/>
          </a:bodyPr>
          <a:lstStyle/>
          <a:p>
            <a:pPr>
              <a:lnSpc>
                <a:spcPct val="150000"/>
              </a:lnSpc>
            </a:pPr>
            <a:r>
              <a:rPr lang="fr-FR" sz="1400" b="1" dirty="0">
                <a:solidFill>
                  <a:srgbClr val="C00000"/>
                </a:solidFill>
                <a:latin typeface="Marianne" panose="02000000000000000000"/>
              </a:rPr>
              <a:t>1/ Les établissements en gestion directe (EGD) </a:t>
            </a:r>
          </a:p>
          <a:p>
            <a:pPr marL="285750" indent="-285750">
              <a:lnSpc>
                <a:spcPct val="150000"/>
              </a:lnSpc>
              <a:buFont typeface="Wingdings" panose="05000000000000000000" pitchFamily="2" charset="2"/>
              <a:buChar char="à"/>
            </a:pPr>
            <a:r>
              <a:rPr lang="fr-FR" sz="1400" dirty="0">
                <a:latin typeface="Marianne" panose="02000000000000000000"/>
              </a:rPr>
              <a:t>des composantes de l’établissement public ; leur budget est agrégé chaque année à celui de l’AEFE </a:t>
            </a:r>
            <a:r>
              <a:rPr lang="fr-FR" sz="1200" dirty="0">
                <a:latin typeface="Marianne" panose="02000000000000000000"/>
              </a:rPr>
              <a:t>(ex Lycée français de Vienne, Lycée Chateaubriand Rome )</a:t>
            </a:r>
          </a:p>
          <a:p>
            <a:pPr>
              <a:lnSpc>
                <a:spcPct val="150000"/>
              </a:lnSpc>
            </a:pPr>
            <a:endParaRPr lang="fr-FR" sz="1200" dirty="0">
              <a:latin typeface="Marianne" panose="02000000000000000000"/>
            </a:endParaRPr>
          </a:p>
          <a:p>
            <a:pPr>
              <a:lnSpc>
                <a:spcPct val="150000"/>
              </a:lnSpc>
            </a:pPr>
            <a:r>
              <a:rPr lang="fr-FR" sz="1400" b="1" dirty="0">
                <a:solidFill>
                  <a:srgbClr val="C00000"/>
                </a:solidFill>
                <a:latin typeface="Marianne" panose="02000000000000000000"/>
              </a:rPr>
              <a:t>2/</a:t>
            </a:r>
            <a:r>
              <a:rPr lang="fr-FR" sz="1400" b="1" dirty="0">
                <a:latin typeface="Marianne" panose="02000000000000000000"/>
              </a:rPr>
              <a:t> </a:t>
            </a:r>
            <a:r>
              <a:rPr lang="fr-FR" sz="1400" b="1" dirty="0">
                <a:solidFill>
                  <a:srgbClr val="C00000"/>
                </a:solidFill>
                <a:latin typeface="Marianne" panose="02000000000000000000"/>
              </a:rPr>
              <a:t>Les établissements à gestion parentale</a:t>
            </a:r>
          </a:p>
          <a:p>
            <a:pPr>
              <a:lnSpc>
                <a:spcPct val="150000"/>
              </a:lnSpc>
            </a:pPr>
            <a:r>
              <a:rPr lang="fr-FR" sz="1400" b="1" dirty="0">
                <a:solidFill>
                  <a:srgbClr val="C00000"/>
                </a:solidFill>
                <a:latin typeface="Marianne" panose="02000000000000000000"/>
                <a:sym typeface="Wingdings" panose="05000000000000000000" pitchFamily="2" charset="2"/>
              </a:rPr>
              <a:t> </a:t>
            </a:r>
            <a:r>
              <a:rPr lang="fr-FR" sz="1400" dirty="0">
                <a:latin typeface="Marianne" panose="02000000000000000000"/>
              </a:rPr>
              <a:t>gérés par des associations ou fondations de droit privé, ont passé une convention administrative, financière et pédagogique avec l’AEFE </a:t>
            </a:r>
            <a:r>
              <a:rPr lang="fr-FR" sz="1200" dirty="0">
                <a:latin typeface="Marianne" panose="02000000000000000000"/>
              </a:rPr>
              <a:t>(ex : Lycée français international de Tokyo, Victor Hugo Sofia, Simone Veil </a:t>
            </a:r>
            <a:r>
              <a:rPr lang="fr-FR" sz="1200" dirty="0" err="1">
                <a:latin typeface="Marianne" panose="02000000000000000000"/>
              </a:rPr>
              <a:t>Dusseldorf</a:t>
            </a:r>
            <a:r>
              <a:rPr lang="fr-FR" sz="1200" dirty="0">
                <a:latin typeface="Marianne" panose="02000000000000000000"/>
              </a:rPr>
              <a:t>)</a:t>
            </a:r>
            <a:endParaRPr lang="fr-FR" sz="1400" dirty="0">
              <a:latin typeface="Marianne" panose="02000000000000000000"/>
            </a:endParaRPr>
          </a:p>
          <a:p>
            <a:pPr>
              <a:lnSpc>
                <a:spcPct val="150000"/>
              </a:lnSpc>
            </a:pPr>
            <a:endParaRPr lang="fr-FR" sz="1400" dirty="0">
              <a:latin typeface="Marianne" panose="02000000000000000000"/>
            </a:endParaRPr>
          </a:p>
          <a:p>
            <a:endParaRPr lang="fr-FR" sz="1150" dirty="0">
              <a:latin typeface="Marianne" panose="02000000000000000000"/>
            </a:endParaRPr>
          </a:p>
        </p:txBody>
      </p:sp>
      <p:sp>
        <p:nvSpPr>
          <p:cNvPr id="2" name="Rectangle 1">
            <a:extLst>
              <a:ext uri="{FF2B5EF4-FFF2-40B4-BE49-F238E27FC236}">
                <a16:creationId xmlns:a16="http://schemas.microsoft.com/office/drawing/2014/main" id="{BF7E2B70-6889-4FA1-B0D0-7F55B62A73CB}"/>
              </a:ext>
            </a:extLst>
          </p:cNvPr>
          <p:cNvSpPr/>
          <p:nvPr/>
        </p:nvSpPr>
        <p:spPr>
          <a:xfrm>
            <a:off x="2650491" y="125219"/>
            <a:ext cx="4572000" cy="646331"/>
          </a:xfrm>
          <a:prstGeom prst="rect">
            <a:avLst/>
          </a:prstGeom>
        </p:spPr>
        <p:txBody>
          <a:bodyPr>
            <a:spAutoFit/>
          </a:bodyPr>
          <a:lstStyle/>
          <a:p>
            <a:pPr lvl="0" algn="r" defTabSz="342900" rtl="0">
              <a:defRPr/>
            </a:pPr>
            <a:r>
              <a:rPr lang="fr-FR" b="1" dirty="0">
                <a:solidFill>
                  <a:srgbClr val="002060"/>
                </a:solidFill>
                <a:latin typeface="Marianne" panose="02000000000000000000" pitchFamily="50" charset="0"/>
                <a:sym typeface="Inter"/>
              </a:rPr>
              <a:t>Appartenance à un réseau mondial homologué AEFE</a:t>
            </a:r>
            <a:endParaRPr lang="en-IN" b="1" dirty="0">
              <a:solidFill>
                <a:srgbClr val="002060"/>
              </a:solidFill>
              <a:latin typeface="Marianne" panose="02000000000000000000" pitchFamily="50" charset="0"/>
              <a:sym typeface="Inter"/>
            </a:endParaRPr>
          </a:p>
        </p:txBody>
      </p:sp>
      <p:sp>
        <p:nvSpPr>
          <p:cNvPr id="11" name="ZoneTexte 10">
            <a:extLst>
              <a:ext uri="{FF2B5EF4-FFF2-40B4-BE49-F238E27FC236}">
                <a16:creationId xmlns:a16="http://schemas.microsoft.com/office/drawing/2014/main" id="{B16DCFD6-0729-4875-A93F-746AF5632603}"/>
              </a:ext>
            </a:extLst>
          </p:cNvPr>
          <p:cNvSpPr txBox="1"/>
          <p:nvPr/>
        </p:nvSpPr>
        <p:spPr>
          <a:xfrm>
            <a:off x="8722246" y="4785198"/>
            <a:ext cx="370804" cy="261610"/>
          </a:xfrm>
          <a:prstGeom prst="rect">
            <a:avLst/>
          </a:prstGeom>
          <a:noFill/>
        </p:spPr>
        <p:txBody>
          <a:bodyPr wrap="square" rtlCol="0">
            <a:spAutoFit/>
          </a:bodyPr>
          <a:lstStyle/>
          <a:p>
            <a:r>
              <a:rPr lang="fr-FR" sz="1100" b="1" dirty="0">
                <a:solidFill>
                  <a:schemeClr val="bg2">
                    <a:lumMod val="75000"/>
                  </a:schemeClr>
                </a:solidFill>
                <a:latin typeface="Marianne" panose="02000000000000000000"/>
              </a:rPr>
              <a:t>7</a:t>
            </a:r>
          </a:p>
        </p:txBody>
      </p:sp>
      <p:cxnSp>
        <p:nvCxnSpPr>
          <p:cNvPr id="13" name="Google Shape;411;p34">
            <a:extLst>
              <a:ext uri="{FF2B5EF4-FFF2-40B4-BE49-F238E27FC236}">
                <a16:creationId xmlns:a16="http://schemas.microsoft.com/office/drawing/2014/main" id="{5DDB119F-EBCD-412F-B665-B8162963254F}"/>
              </a:ext>
            </a:extLst>
          </p:cNvPr>
          <p:cNvCxnSpPr>
            <a:cxnSpLocks/>
          </p:cNvCxnSpPr>
          <p:nvPr/>
        </p:nvCxnSpPr>
        <p:spPr>
          <a:xfrm>
            <a:off x="738788" y="1783155"/>
            <a:ext cx="0" cy="2448345"/>
          </a:xfrm>
          <a:prstGeom prst="straightConnector1">
            <a:avLst/>
          </a:prstGeom>
          <a:noFill/>
          <a:ln w="9525" cap="flat" cmpd="sng">
            <a:solidFill>
              <a:schemeClr val="accent3"/>
            </a:solidFill>
            <a:prstDash val="solid"/>
            <a:round/>
            <a:headEnd type="none" w="med" len="med"/>
            <a:tailEnd type="none" w="med" len="med"/>
          </a:ln>
        </p:spPr>
      </p:cxnSp>
    </p:spTree>
    <p:extLst>
      <p:ext uri="{BB962C8B-B14F-4D97-AF65-F5344CB8AC3E}">
        <p14:creationId xmlns:p14="http://schemas.microsoft.com/office/powerpoint/2010/main" val="1462012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03CDE9C-00B9-4B15-9A32-4912D3578EDD}"/>
              </a:ext>
            </a:extLst>
          </p:cNvPr>
          <p:cNvSpPr/>
          <p:nvPr/>
        </p:nvSpPr>
        <p:spPr>
          <a:xfrm>
            <a:off x="801999" y="1284758"/>
            <a:ext cx="7915633" cy="2637710"/>
          </a:xfrm>
          <a:prstGeom prst="rect">
            <a:avLst/>
          </a:prstGeom>
          <a:ln>
            <a:solidFill>
              <a:srgbClr val="C00000"/>
            </a:solidFill>
            <a:prstDash val="dash"/>
          </a:ln>
        </p:spPr>
        <p:txBody>
          <a:bodyPr wrap="square">
            <a:spAutoFit/>
          </a:bodyPr>
          <a:lstStyle/>
          <a:p>
            <a:pPr marL="214313" indent="-214313">
              <a:lnSpc>
                <a:spcPct val="150000"/>
              </a:lnSpc>
              <a:buClr>
                <a:srgbClr val="C00000"/>
              </a:buClr>
              <a:buFont typeface="Wingdings" panose="05000000000000000000" pitchFamily="2" charset="2"/>
              <a:buChar char="§"/>
            </a:pPr>
            <a:r>
              <a:rPr lang="fr-FR" sz="1400" dirty="0">
                <a:latin typeface="Marianne" panose="02000000000000000000"/>
              </a:rPr>
              <a:t>Est responsable devant la loi roumaine </a:t>
            </a:r>
          </a:p>
          <a:p>
            <a:pPr marL="214313" indent="-214313">
              <a:lnSpc>
                <a:spcPct val="150000"/>
              </a:lnSpc>
              <a:buClr>
                <a:srgbClr val="C00000"/>
              </a:buClr>
              <a:buFont typeface="Wingdings" panose="05000000000000000000" pitchFamily="2" charset="2"/>
              <a:buChar char="§"/>
            </a:pPr>
            <a:r>
              <a:rPr lang="fr-FR" sz="1400" dirty="0">
                <a:latin typeface="Marianne" panose="02000000000000000000"/>
              </a:rPr>
              <a:t>Prépare, adopte et exécute le budget de fonctionnement de l’école (9 M€) en concertation avec la direction de l’établissement afin d’assurer son bon fonctionnement et assurer la sécurité de biens et des personnes</a:t>
            </a:r>
          </a:p>
          <a:p>
            <a:pPr marL="214313" indent="-214313">
              <a:lnSpc>
                <a:spcPct val="150000"/>
              </a:lnSpc>
              <a:buClr>
                <a:srgbClr val="C00000"/>
              </a:buClr>
              <a:buFont typeface="Wingdings" panose="05000000000000000000" pitchFamily="2" charset="2"/>
              <a:buChar char="§"/>
            </a:pPr>
            <a:r>
              <a:rPr lang="fr-FR" sz="1400" dirty="0">
                <a:latin typeface="Marianne" panose="02000000000000000000"/>
              </a:rPr>
              <a:t>Fixe les frais de scolarité sur la base de celui-ci</a:t>
            </a:r>
          </a:p>
          <a:p>
            <a:pPr marL="214313" indent="-214313">
              <a:lnSpc>
                <a:spcPct val="150000"/>
              </a:lnSpc>
              <a:buClr>
                <a:srgbClr val="C00000"/>
              </a:buClr>
              <a:buFont typeface="Wingdings" panose="05000000000000000000" pitchFamily="2" charset="2"/>
              <a:buChar char="§"/>
            </a:pPr>
            <a:r>
              <a:rPr lang="fr-FR" sz="1400" dirty="0">
                <a:latin typeface="Marianne" panose="02000000000000000000"/>
              </a:rPr>
              <a:t>Est propriétaire des bâtiments (et rembourse un crédit pour la construction)</a:t>
            </a:r>
          </a:p>
          <a:p>
            <a:pPr marL="214313" indent="-214313">
              <a:lnSpc>
                <a:spcPct val="150000"/>
              </a:lnSpc>
              <a:buClr>
                <a:srgbClr val="C00000"/>
              </a:buClr>
              <a:buFont typeface="Wingdings" panose="05000000000000000000" pitchFamily="2" charset="2"/>
              <a:buChar char="§"/>
            </a:pPr>
            <a:r>
              <a:rPr lang="fr-FR" sz="1400" dirty="0">
                <a:latin typeface="Marianne" panose="02000000000000000000"/>
              </a:rPr>
              <a:t>Recrute, emploie et établie les politiques de rémunérations de ses recrutés locaux (grilles de salaires et bénéfices)</a:t>
            </a:r>
          </a:p>
        </p:txBody>
      </p:sp>
      <p:sp>
        <p:nvSpPr>
          <p:cNvPr id="38" name="Google Shape;457;p37">
            <a:extLst>
              <a:ext uri="{FF2B5EF4-FFF2-40B4-BE49-F238E27FC236}">
                <a16:creationId xmlns:a16="http://schemas.microsoft.com/office/drawing/2014/main" id="{E7B27CC7-2C2A-49B8-B6F9-20707B3C46E8}"/>
              </a:ext>
            </a:extLst>
          </p:cNvPr>
          <p:cNvSpPr txBox="1">
            <a:spLocks noGrp="1"/>
          </p:cNvSpPr>
          <p:nvPr>
            <p:ph type="title"/>
          </p:nvPr>
        </p:nvSpPr>
        <p:spPr>
          <a:xfrm>
            <a:off x="2006009" y="174221"/>
            <a:ext cx="5131982" cy="832003"/>
          </a:xfrm>
          <a:prstGeom prst="rect">
            <a:avLst/>
          </a:prstGeom>
        </p:spPr>
        <p:txBody>
          <a:bodyPr spcFirstLastPara="1" wrap="square" lIns="91425" tIns="91425" rIns="91425" bIns="91425" anchor="t" anchorCtr="0">
            <a:noAutofit/>
          </a:bodyPr>
          <a:lstStyle/>
          <a:p>
            <a:pPr lvl="0" algn="r"/>
            <a:r>
              <a:rPr lang="fr-FR" sz="1700" dirty="0">
                <a:solidFill>
                  <a:srgbClr val="FF0000"/>
                </a:solidFill>
                <a:latin typeface="Marianne" panose="02000000000000000000" pitchFamily="50" charset="0"/>
              </a:rPr>
              <a:t>Quelles sont les principales responsabilités de la Fondation</a:t>
            </a:r>
            <a:br>
              <a:rPr lang="fr-FR" sz="1700" dirty="0">
                <a:solidFill>
                  <a:srgbClr val="002060"/>
                </a:solidFill>
                <a:latin typeface="Marianne" panose="02000000000000000000" pitchFamily="50" charset="0"/>
              </a:rPr>
            </a:br>
            <a:r>
              <a:rPr lang="fr-FR" sz="1700" dirty="0">
                <a:solidFill>
                  <a:srgbClr val="002060"/>
                </a:solidFill>
                <a:latin typeface="Marianne" panose="02000000000000000000" pitchFamily="50" charset="0"/>
              </a:rPr>
              <a:t>dans un lycée </a:t>
            </a:r>
            <a:r>
              <a:rPr lang="fr-FR" sz="1700" dirty="0">
                <a:solidFill>
                  <a:srgbClr val="FF0000"/>
                </a:solidFill>
                <a:latin typeface="Marianne" panose="02000000000000000000" pitchFamily="50" charset="0"/>
              </a:rPr>
              <a:t>à gestion parentale ?</a:t>
            </a:r>
          </a:p>
        </p:txBody>
      </p:sp>
      <p:sp>
        <p:nvSpPr>
          <p:cNvPr id="9" name="Rectangle 8">
            <a:extLst>
              <a:ext uri="{FF2B5EF4-FFF2-40B4-BE49-F238E27FC236}">
                <a16:creationId xmlns:a16="http://schemas.microsoft.com/office/drawing/2014/main" id="{7756B727-341C-4119-B5D1-F841F55B23E9}"/>
              </a:ext>
            </a:extLst>
          </p:cNvPr>
          <p:cNvSpPr/>
          <p:nvPr/>
        </p:nvSpPr>
        <p:spPr>
          <a:xfrm>
            <a:off x="0" y="4028494"/>
            <a:ext cx="9144000" cy="9619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sz="1350"/>
          </a:p>
        </p:txBody>
      </p:sp>
      <p:sp>
        <p:nvSpPr>
          <p:cNvPr id="8" name="Rectangle 7">
            <a:extLst>
              <a:ext uri="{FF2B5EF4-FFF2-40B4-BE49-F238E27FC236}">
                <a16:creationId xmlns:a16="http://schemas.microsoft.com/office/drawing/2014/main" id="{6EA5BED3-27F2-4896-842C-156ACDA848C4}"/>
              </a:ext>
            </a:extLst>
          </p:cNvPr>
          <p:cNvSpPr/>
          <p:nvPr/>
        </p:nvSpPr>
        <p:spPr>
          <a:xfrm>
            <a:off x="525780" y="4093997"/>
            <a:ext cx="8450580" cy="830997"/>
          </a:xfrm>
          <a:prstGeom prst="rect">
            <a:avLst/>
          </a:prstGeom>
        </p:spPr>
        <p:txBody>
          <a:bodyPr wrap="square">
            <a:spAutoFit/>
          </a:bodyPr>
          <a:lstStyle/>
          <a:p>
            <a:pPr>
              <a:buClr>
                <a:srgbClr val="C00000"/>
              </a:buClr>
            </a:pPr>
            <a:r>
              <a:rPr lang="fr-FR" sz="1600" b="1" dirty="0">
                <a:solidFill>
                  <a:schemeClr val="accent5"/>
                </a:solidFill>
                <a:latin typeface="Marianne" panose="02000000000000000000"/>
              </a:rPr>
              <a:t>En synthèse :</a:t>
            </a:r>
          </a:p>
          <a:p>
            <a:pPr>
              <a:buClr>
                <a:srgbClr val="C00000"/>
              </a:buClr>
            </a:pPr>
            <a:r>
              <a:rPr lang="fr-FR" sz="1600" b="1" dirty="0">
                <a:solidFill>
                  <a:schemeClr val="accent6"/>
                </a:solidFill>
                <a:latin typeface="Marianne" panose="02000000000000000000"/>
              </a:rPr>
              <a:t>Les parents gestionnaires élus ET bénévoles sont responsables de tout ce qui concerne la gestion et  permettent ainsi au chef d’établissement de pouvoir faire fonctionner son établissement</a:t>
            </a:r>
            <a:r>
              <a:rPr lang="fr-FR" sz="1400" b="1" dirty="0">
                <a:solidFill>
                  <a:schemeClr val="accent6"/>
                </a:solidFill>
                <a:latin typeface="Marianne" panose="02000000000000000000"/>
              </a:rPr>
              <a:t>.</a:t>
            </a:r>
          </a:p>
        </p:txBody>
      </p:sp>
      <p:sp>
        <p:nvSpPr>
          <p:cNvPr id="5" name="ZoneTexte 4">
            <a:extLst>
              <a:ext uri="{FF2B5EF4-FFF2-40B4-BE49-F238E27FC236}">
                <a16:creationId xmlns:a16="http://schemas.microsoft.com/office/drawing/2014/main" id="{00FD6E8E-B27A-4FA9-8892-26B426700BEA}"/>
              </a:ext>
            </a:extLst>
          </p:cNvPr>
          <p:cNvSpPr txBox="1"/>
          <p:nvPr/>
        </p:nvSpPr>
        <p:spPr>
          <a:xfrm>
            <a:off x="8831939" y="4965658"/>
            <a:ext cx="370804" cy="261610"/>
          </a:xfrm>
          <a:prstGeom prst="rect">
            <a:avLst/>
          </a:prstGeom>
          <a:noFill/>
        </p:spPr>
        <p:txBody>
          <a:bodyPr wrap="square" rtlCol="0">
            <a:spAutoFit/>
          </a:bodyPr>
          <a:lstStyle/>
          <a:p>
            <a:r>
              <a:rPr lang="fr-FR" sz="1100" b="1" dirty="0">
                <a:solidFill>
                  <a:schemeClr val="bg1"/>
                </a:solidFill>
                <a:latin typeface="Marianne" panose="02000000000000000000"/>
              </a:rPr>
              <a:t>8</a:t>
            </a:r>
          </a:p>
        </p:txBody>
      </p:sp>
      <p:cxnSp>
        <p:nvCxnSpPr>
          <p:cNvPr id="7" name="Google Shape;411;p34">
            <a:extLst>
              <a:ext uri="{FF2B5EF4-FFF2-40B4-BE49-F238E27FC236}">
                <a16:creationId xmlns:a16="http://schemas.microsoft.com/office/drawing/2014/main" id="{36D9D3E2-3C55-4F2F-B400-91BA53DA3B0C}"/>
              </a:ext>
            </a:extLst>
          </p:cNvPr>
          <p:cNvCxnSpPr>
            <a:cxnSpLocks/>
          </p:cNvCxnSpPr>
          <p:nvPr/>
        </p:nvCxnSpPr>
        <p:spPr>
          <a:xfrm>
            <a:off x="609248" y="1284758"/>
            <a:ext cx="0" cy="2637710"/>
          </a:xfrm>
          <a:prstGeom prst="straightConnector1">
            <a:avLst/>
          </a:prstGeom>
          <a:noFill/>
          <a:ln w="9525" cap="flat" cmpd="sng">
            <a:solidFill>
              <a:schemeClr val="accent3"/>
            </a:solidFill>
            <a:prstDash val="solid"/>
            <a:round/>
            <a:headEnd type="none" w="med" len="med"/>
            <a:tailEnd type="none" w="med" len="med"/>
          </a:ln>
        </p:spPr>
      </p:cxnSp>
    </p:spTree>
    <p:extLst>
      <p:ext uri="{BB962C8B-B14F-4D97-AF65-F5344CB8AC3E}">
        <p14:creationId xmlns:p14="http://schemas.microsoft.com/office/powerpoint/2010/main" val="221429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1005" name="Google Shape;1005;p56"/>
          <p:cNvSpPr txBox="1">
            <a:spLocks noGrp="1"/>
          </p:cNvSpPr>
          <p:nvPr>
            <p:ph type="title"/>
          </p:nvPr>
        </p:nvSpPr>
        <p:spPr>
          <a:xfrm>
            <a:off x="1645920" y="144963"/>
            <a:ext cx="5246493" cy="737469"/>
          </a:xfrm>
          <a:prstGeom prst="rect">
            <a:avLst/>
          </a:prstGeom>
        </p:spPr>
        <p:txBody>
          <a:bodyPr spcFirstLastPara="1" wrap="square" lIns="91425" tIns="91425" rIns="91425" bIns="91425" anchor="t" anchorCtr="0">
            <a:noAutofit/>
          </a:bodyPr>
          <a:lstStyle/>
          <a:p>
            <a:pPr algn="r"/>
            <a:r>
              <a:rPr lang="fr-FR" altLang="ko-KR" sz="1800" dirty="0">
                <a:solidFill>
                  <a:srgbClr val="002060"/>
                </a:solidFill>
                <a:latin typeface="Marianne" panose="02000000000000000000" pitchFamily="50" charset="0"/>
              </a:rPr>
              <a:t>Comparatif tarifs scolarité</a:t>
            </a:r>
            <a:br>
              <a:rPr lang="fr-FR" altLang="ko-KR" sz="1800" dirty="0">
                <a:solidFill>
                  <a:srgbClr val="002060"/>
                </a:solidFill>
                <a:latin typeface="Marianne" panose="02000000000000000000" pitchFamily="50" charset="0"/>
              </a:rPr>
            </a:br>
            <a:r>
              <a:rPr lang="fr-FR" altLang="ko-KR" sz="1800" dirty="0">
                <a:solidFill>
                  <a:srgbClr val="002060"/>
                </a:solidFill>
                <a:latin typeface="Marianne" panose="02000000000000000000" pitchFamily="50" charset="0"/>
              </a:rPr>
              <a:t>Autres variables entrant en compte dans le tarif</a:t>
            </a:r>
            <a:br>
              <a:rPr lang="fr-FR" altLang="ko-KR" sz="1800" dirty="0">
                <a:solidFill>
                  <a:srgbClr val="002060"/>
                </a:solidFill>
                <a:latin typeface="Marianne" panose="02000000000000000000" pitchFamily="50" charset="0"/>
              </a:rPr>
            </a:br>
            <a:br>
              <a:rPr lang="fr-FR" altLang="ko-KR" sz="2100" dirty="0">
                <a:solidFill>
                  <a:schemeClr val="tx1">
                    <a:lumMod val="50000"/>
                    <a:lumOff val="50000"/>
                  </a:schemeClr>
                </a:solidFill>
                <a:latin typeface="Calibri" panose="020F0502020204030204" pitchFamily="34" charset="0"/>
                <a:cs typeface="Calibri" panose="020F0502020204030204" pitchFamily="34" charset="0"/>
              </a:rPr>
            </a:br>
            <a:endParaRPr lang="fr-FR" altLang="ko-KR" sz="210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6" name="ZoneTexte 5">
            <a:extLst>
              <a:ext uri="{FF2B5EF4-FFF2-40B4-BE49-F238E27FC236}">
                <a16:creationId xmlns:a16="http://schemas.microsoft.com/office/drawing/2014/main" id="{3C3E119B-768D-46F3-8DEE-27AD06A5F846}"/>
              </a:ext>
            </a:extLst>
          </p:cNvPr>
          <p:cNvSpPr txBox="1"/>
          <p:nvPr/>
        </p:nvSpPr>
        <p:spPr>
          <a:xfrm>
            <a:off x="8722246" y="4785198"/>
            <a:ext cx="370804" cy="261610"/>
          </a:xfrm>
          <a:prstGeom prst="rect">
            <a:avLst/>
          </a:prstGeom>
          <a:noFill/>
        </p:spPr>
        <p:txBody>
          <a:bodyPr wrap="square" rtlCol="0">
            <a:spAutoFit/>
          </a:bodyPr>
          <a:lstStyle/>
          <a:p>
            <a:r>
              <a:rPr lang="fr-FR" sz="1100" b="1" dirty="0">
                <a:solidFill>
                  <a:schemeClr val="bg2">
                    <a:lumMod val="75000"/>
                  </a:schemeClr>
                </a:solidFill>
                <a:latin typeface="Marianne" panose="02000000000000000000"/>
              </a:rPr>
              <a:t>9</a:t>
            </a:r>
          </a:p>
        </p:txBody>
      </p:sp>
      <p:grpSp>
        <p:nvGrpSpPr>
          <p:cNvPr id="5" name="Groupe 4">
            <a:extLst>
              <a:ext uri="{FF2B5EF4-FFF2-40B4-BE49-F238E27FC236}">
                <a16:creationId xmlns:a16="http://schemas.microsoft.com/office/drawing/2014/main" id="{2A3F48B5-7AC4-42FE-BA38-FC3A1338282C}"/>
              </a:ext>
            </a:extLst>
          </p:cNvPr>
          <p:cNvGrpSpPr/>
          <p:nvPr/>
        </p:nvGrpSpPr>
        <p:grpSpPr>
          <a:xfrm>
            <a:off x="5823143" y="1128738"/>
            <a:ext cx="2928925" cy="796466"/>
            <a:chOff x="7776079" y="1249486"/>
            <a:chExt cx="3808072" cy="1224136"/>
          </a:xfrm>
        </p:grpSpPr>
        <p:sp>
          <p:nvSpPr>
            <p:cNvPr id="11" name="Rectangle: Rounded Corners 17">
              <a:extLst>
                <a:ext uri="{FF2B5EF4-FFF2-40B4-BE49-F238E27FC236}">
                  <a16:creationId xmlns:a16="http://schemas.microsoft.com/office/drawing/2014/main" id="{CF06F02C-80CB-4391-B679-1A0207264049}"/>
                </a:ext>
              </a:extLst>
            </p:cNvPr>
            <p:cNvSpPr/>
            <p:nvPr/>
          </p:nvSpPr>
          <p:spPr>
            <a:xfrm>
              <a:off x="7776079" y="1249486"/>
              <a:ext cx="3808072" cy="1224136"/>
            </a:xfrm>
            <a:prstGeom prst="roundRect">
              <a:avLst>
                <a:gd name="adj" fmla="val 955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TextBox 19">
              <a:extLst>
                <a:ext uri="{FF2B5EF4-FFF2-40B4-BE49-F238E27FC236}">
                  <a16:creationId xmlns:a16="http://schemas.microsoft.com/office/drawing/2014/main" id="{E09CDCA7-6D92-472D-A45C-8F3539460B37}"/>
                </a:ext>
              </a:extLst>
            </p:cNvPr>
            <p:cNvSpPr txBox="1"/>
            <p:nvPr/>
          </p:nvSpPr>
          <p:spPr>
            <a:xfrm>
              <a:off x="8997967" y="1320601"/>
              <a:ext cx="2471594" cy="898776"/>
            </a:xfrm>
            <a:prstGeom prst="rect">
              <a:avLst/>
            </a:prstGeom>
            <a:noFill/>
          </p:spPr>
          <p:txBody>
            <a:bodyPr wrap="square" lIns="0" rIns="0" rtlCol="0">
              <a:spAutoFit/>
            </a:bodyPr>
            <a:lstStyle/>
            <a:p>
              <a:r>
                <a:rPr lang="fr-FR" sz="1600" b="1" dirty="0">
                  <a:solidFill>
                    <a:schemeClr val="bg1"/>
                  </a:solidFill>
                  <a:latin typeface="Marianne" panose="02000000000000000000"/>
                </a:rPr>
                <a:t>Tarifs et augmentations : </a:t>
              </a:r>
            </a:p>
          </p:txBody>
        </p:sp>
        <p:grpSp>
          <p:nvGrpSpPr>
            <p:cNvPr id="13" name="Group 27">
              <a:extLst>
                <a:ext uri="{FF2B5EF4-FFF2-40B4-BE49-F238E27FC236}">
                  <a16:creationId xmlns:a16="http://schemas.microsoft.com/office/drawing/2014/main" id="{B8BC3DE2-1494-42DB-9ABC-6C793567234D}"/>
                </a:ext>
              </a:extLst>
            </p:cNvPr>
            <p:cNvGrpSpPr/>
            <p:nvPr/>
          </p:nvGrpSpPr>
          <p:grpSpPr>
            <a:xfrm>
              <a:off x="8152012" y="1655217"/>
              <a:ext cx="425172" cy="412674"/>
              <a:chOff x="7007226" y="-1446213"/>
              <a:chExt cx="2430462" cy="2359026"/>
            </a:xfrm>
            <a:solidFill>
              <a:schemeClr val="bg1"/>
            </a:solidFill>
          </p:grpSpPr>
          <p:sp>
            <p:nvSpPr>
              <p:cNvPr id="14" name="Freeform 5">
                <a:extLst>
                  <a:ext uri="{FF2B5EF4-FFF2-40B4-BE49-F238E27FC236}">
                    <a16:creationId xmlns:a16="http://schemas.microsoft.com/office/drawing/2014/main" id="{50701DEF-DD38-49D0-92AD-B61BD48FB75C}"/>
                  </a:ext>
                </a:extLst>
              </p:cNvPr>
              <p:cNvSpPr>
                <a:spLocks noEditPoints="1"/>
              </p:cNvSpPr>
              <p:nvPr/>
            </p:nvSpPr>
            <p:spPr bwMode="auto">
              <a:xfrm>
                <a:off x="8421688" y="-115887"/>
                <a:ext cx="1016000" cy="1028700"/>
              </a:xfrm>
              <a:custGeom>
                <a:avLst/>
                <a:gdLst>
                  <a:gd name="T0" fmla="*/ 58 w 269"/>
                  <a:gd name="T1" fmla="*/ 248 h 272"/>
                  <a:gd name="T2" fmla="*/ 50 w 269"/>
                  <a:gd name="T3" fmla="*/ 243 h 272"/>
                  <a:gd name="T4" fmla="*/ 29 w 269"/>
                  <a:gd name="T5" fmla="*/ 223 h 272"/>
                  <a:gd name="T6" fmla="*/ 27 w 269"/>
                  <a:gd name="T7" fmla="*/ 207 h 272"/>
                  <a:gd name="T8" fmla="*/ 30 w 269"/>
                  <a:gd name="T9" fmla="*/ 200 h 272"/>
                  <a:gd name="T10" fmla="*/ 30 w 269"/>
                  <a:gd name="T11" fmla="*/ 173 h 272"/>
                  <a:gd name="T12" fmla="*/ 25 w 269"/>
                  <a:gd name="T13" fmla="*/ 169 h 272"/>
                  <a:gd name="T14" fmla="*/ 8 w 269"/>
                  <a:gd name="T15" fmla="*/ 164 h 272"/>
                  <a:gd name="T16" fmla="*/ 0 w 269"/>
                  <a:gd name="T17" fmla="*/ 152 h 272"/>
                  <a:gd name="T18" fmla="*/ 0 w 269"/>
                  <a:gd name="T19" fmla="*/ 121 h 272"/>
                  <a:gd name="T20" fmla="*/ 8 w 269"/>
                  <a:gd name="T21" fmla="*/ 110 h 272"/>
                  <a:gd name="T22" fmla="*/ 14 w 269"/>
                  <a:gd name="T23" fmla="*/ 109 h 272"/>
                  <a:gd name="T24" fmla="*/ 33 w 269"/>
                  <a:gd name="T25" fmla="*/ 89 h 272"/>
                  <a:gd name="T26" fmla="*/ 32 w 269"/>
                  <a:gd name="T27" fmla="*/ 83 h 272"/>
                  <a:gd name="T28" fmla="*/ 25 w 269"/>
                  <a:gd name="T29" fmla="*/ 67 h 272"/>
                  <a:gd name="T30" fmla="*/ 27 w 269"/>
                  <a:gd name="T31" fmla="*/ 53 h 272"/>
                  <a:gd name="T32" fmla="*/ 48 w 269"/>
                  <a:gd name="T33" fmla="*/ 32 h 272"/>
                  <a:gd name="T34" fmla="*/ 61 w 269"/>
                  <a:gd name="T35" fmla="*/ 29 h 272"/>
                  <a:gd name="T36" fmla="*/ 69 w 269"/>
                  <a:gd name="T37" fmla="*/ 33 h 272"/>
                  <a:gd name="T38" fmla="*/ 93 w 269"/>
                  <a:gd name="T39" fmla="*/ 35 h 272"/>
                  <a:gd name="T40" fmla="*/ 101 w 269"/>
                  <a:gd name="T41" fmla="*/ 26 h 272"/>
                  <a:gd name="T42" fmla="*/ 133 w 269"/>
                  <a:gd name="T43" fmla="*/ 3 h 272"/>
                  <a:gd name="T44" fmla="*/ 163 w 269"/>
                  <a:gd name="T45" fmla="*/ 25 h 272"/>
                  <a:gd name="T46" fmla="*/ 189 w 269"/>
                  <a:gd name="T47" fmla="*/ 36 h 272"/>
                  <a:gd name="T48" fmla="*/ 201 w 269"/>
                  <a:gd name="T49" fmla="*/ 30 h 272"/>
                  <a:gd name="T50" fmla="*/ 218 w 269"/>
                  <a:gd name="T51" fmla="*/ 33 h 272"/>
                  <a:gd name="T52" fmla="*/ 237 w 269"/>
                  <a:gd name="T53" fmla="*/ 52 h 272"/>
                  <a:gd name="T54" fmla="*/ 239 w 269"/>
                  <a:gd name="T55" fmla="*/ 66 h 272"/>
                  <a:gd name="T56" fmla="*/ 234 w 269"/>
                  <a:gd name="T57" fmla="*/ 77 h 272"/>
                  <a:gd name="T58" fmla="*/ 232 w 269"/>
                  <a:gd name="T59" fmla="*/ 94 h 272"/>
                  <a:gd name="T60" fmla="*/ 246 w 269"/>
                  <a:gd name="T61" fmla="*/ 107 h 272"/>
                  <a:gd name="T62" fmla="*/ 259 w 269"/>
                  <a:gd name="T63" fmla="*/ 111 h 272"/>
                  <a:gd name="T64" fmla="*/ 269 w 269"/>
                  <a:gd name="T65" fmla="*/ 125 h 272"/>
                  <a:gd name="T66" fmla="*/ 269 w 269"/>
                  <a:gd name="T67" fmla="*/ 150 h 272"/>
                  <a:gd name="T68" fmla="*/ 258 w 269"/>
                  <a:gd name="T69" fmla="*/ 165 h 272"/>
                  <a:gd name="T70" fmla="*/ 252 w 269"/>
                  <a:gd name="T71" fmla="*/ 166 h 272"/>
                  <a:gd name="T72" fmla="*/ 234 w 269"/>
                  <a:gd name="T73" fmla="*/ 183 h 272"/>
                  <a:gd name="T74" fmla="*/ 234 w 269"/>
                  <a:gd name="T75" fmla="*/ 193 h 272"/>
                  <a:gd name="T76" fmla="*/ 242 w 269"/>
                  <a:gd name="T77" fmla="*/ 208 h 272"/>
                  <a:gd name="T78" fmla="*/ 240 w 269"/>
                  <a:gd name="T79" fmla="*/ 222 h 272"/>
                  <a:gd name="T80" fmla="*/ 218 w 269"/>
                  <a:gd name="T81" fmla="*/ 243 h 272"/>
                  <a:gd name="T82" fmla="*/ 205 w 269"/>
                  <a:gd name="T83" fmla="*/ 246 h 272"/>
                  <a:gd name="T84" fmla="*/ 196 w 269"/>
                  <a:gd name="T85" fmla="*/ 241 h 272"/>
                  <a:gd name="T86" fmla="*/ 175 w 269"/>
                  <a:gd name="T87" fmla="*/ 239 h 272"/>
                  <a:gd name="T88" fmla="*/ 164 w 269"/>
                  <a:gd name="T89" fmla="*/ 251 h 272"/>
                  <a:gd name="T90" fmla="*/ 137 w 269"/>
                  <a:gd name="T91" fmla="*/ 272 h 272"/>
                  <a:gd name="T92" fmla="*/ 119 w 269"/>
                  <a:gd name="T93" fmla="*/ 272 h 272"/>
                  <a:gd name="T94" fmla="*/ 108 w 269"/>
                  <a:gd name="T95" fmla="*/ 264 h 272"/>
                  <a:gd name="T96" fmla="*/ 105 w 269"/>
                  <a:gd name="T97" fmla="*/ 255 h 272"/>
                  <a:gd name="T98" fmla="*/ 86 w 269"/>
                  <a:gd name="T99" fmla="*/ 237 h 272"/>
                  <a:gd name="T100" fmla="*/ 76 w 269"/>
                  <a:gd name="T101" fmla="*/ 239 h 272"/>
                  <a:gd name="T102" fmla="*/ 58 w 269"/>
                  <a:gd name="T103" fmla="*/ 248 h 272"/>
                  <a:gd name="T104" fmla="*/ 133 w 269"/>
                  <a:gd name="T105" fmla="*/ 83 h 272"/>
                  <a:gd name="T106" fmla="*/ 79 w 269"/>
                  <a:gd name="T107" fmla="*/ 136 h 272"/>
                  <a:gd name="T108" fmla="*/ 133 w 269"/>
                  <a:gd name="T109" fmla="*/ 190 h 272"/>
                  <a:gd name="T110" fmla="*/ 187 w 269"/>
                  <a:gd name="T111" fmla="*/ 136 h 272"/>
                  <a:gd name="T112" fmla="*/ 133 w 269"/>
                  <a:gd name="T113" fmla="*/ 8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9" h="272">
                    <a:moveTo>
                      <a:pt x="58" y="248"/>
                    </a:moveTo>
                    <a:cubicBezTo>
                      <a:pt x="55" y="246"/>
                      <a:pt x="52" y="245"/>
                      <a:pt x="50" y="243"/>
                    </a:cubicBezTo>
                    <a:cubicBezTo>
                      <a:pt x="43" y="236"/>
                      <a:pt x="36" y="229"/>
                      <a:pt x="29" y="223"/>
                    </a:cubicBezTo>
                    <a:cubicBezTo>
                      <a:pt x="24" y="218"/>
                      <a:pt x="23" y="212"/>
                      <a:pt x="27" y="207"/>
                    </a:cubicBezTo>
                    <a:cubicBezTo>
                      <a:pt x="28" y="205"/>
                      <a:pt x="29" y="202"/>
                      <a:pt x="30" y="200"/>
                    </a:cubicBezTo>
                    <a:cubicBezTo>
                      <a:pt x="38" y="191"/>
                      <a:pt x="35" y="182"/>
                      <a:pt x="30" y="173"/>
                    </a:cubicBezTo>
                    <a:cubicBezTo>
                      <a:pt x="29" y="171"/>
                      <a:pt x="27" y="170"/>
                      <a:pt x="25" y="169"/>
                    </a:cubicBezTo>
                    <a:cubicBezTo>
                      <a:pt x="20" y="167"/>
                      <a:pt x="14" y="166"/>
                      <a:pt x="8" y="164"/>
                    </a:cubicBezTo>
                    <a:cubicBezTo>
                      <a:pt x="3" y="162"/>
                      <a:pt x="0" y="158"/>
                      <a:pt x="0" y="152"/>
                    </a:cubicBezTo>
                    <a:cubicBezTo>
                      <a:pt x="0" y="142"/>
                      <a:pt x="0" y="131"/>
                      <a:pt x="0" y="121"/>
                    </a:cubicBezTo>
                    <a:cubicBezTo>
                      <a:pt x="0" y="115"/>
                      <a:pt x="3" y="112"/>
                      <a:pt x="8" y="110"/>
                    </a:cubicBezTo>
                    <a:cubicBezTo>
                      <a:pt x="10" y="109"/>
                      <a:pt x="12" y="109"/>
                      <a:pt x="14" y="109"/>
                    </a:cubicBezTo>
                    <a:cubicBezTo>
                      <a:pt x="26" y="108"/>
                      <a:pt x="31" y="99"/>
                      <a:pt x="33" y="89"/>
                    </a:cubicBezTo>
                    <a:cubicBezTo>
                      <a:pt x="34" y="87"/>
                      <a:pt x="33" y="85"/>
                      <a:pt x="32" y="83"/>
                    </a:cubicBezTo>
                    <a:cubicBezTo>
                      <a:pt x="30" y="77"/>
                      <a:pt x="27" y="72"/>
                      <a:pt x="25" y="67"/>
                    </a:cubicBezTo>
                    <a:cubicBezTo>
                      <a:pt x="22" y="62"/>
                      <a:pt x="22" y="57"/>
                      <a:pt x="27" y="53"/>
                    </a:cubicBezTo>
                    <a:cubicBezTo>
                      <a:pt x="34" y="46"/>
                      <a:pt x="41" y="39"/>
                      <a:pt x="48" y="32"/>
                    </a:cubicBezTo>
                    <a:cubicBezTo>
                      <a:pt x="52" y="27"/>
                      <a:pt x="56" y="27"/>
                      <a:pt x="61" y="29"/>
                    </a:cubicBezTo>
                    <a:cubicBezTo>
                      <a:pt x="64" y="31"/>
                      <a:pt x="67" y="32"/>
                      <a:pt x="69" y="33"/>
                    </a:cubicBezTo>
                    <a:cubicBezTo>
                      <a:pt x="77" y="38"/>
                      <a:pt x="84" y="40"/>
                      <a:pt x="93" y="35"/>
                    </a:cubicBezTo>
                    <a:cubicBezTo>
                      <a:pt x="97" y="33"/>
                      <a:pt x="100" y="31"/>
                      <a:pt x="101" y="26"/>
                    </a:cubicBezTo>
                    <a:cubicBezTo>
                      <a:pt x="109" y="0"/>
                      <a:pt x="106" y="3"/>
                      <a:pt x="133" y="3"/>
                    </a:cubicBezTo>
                    <a:cubicBezTo>
                      <a:pt x="160" y="3"/>
                      <a:pt x="155" y="2"/>
                      <a:pt x="163" y="25"/>
                    </a:cubicBezTo>
                    <a:cubicBezTo>
                      <a:pt x="166" y="36"/>
                      <a:pt x="180" y="41"/>
                      <a:pt x="189" y="36"/>
                    </a:cubicBezTo>
                    <a:cubicBezTo>
                      <a:pt x="193" y="34"/>
                      <a:pt x="198" y="32"/>
                      <a:pt x="201" y="30"/>
                    </a:cubicBezTo>
                    <a:cubicBezTo>
                      <a:pt x="208" y="26"/>
                      <a:pt x="213" y="28"/>
                      <a:pt x="218" y="33"/>
                    </a:cubicBezTo>
                    <a:cubicBezTo>
                      <a:pt x="224" y="39"/>
                      <a:pt x="230" y="46"/>
                      <a:pt x="237" y="52"/>
                    </a:cubicBezTo>
                    <a:cubicBezTo>
                      <a:pt x="242" y="56"/>
                      <a:pt x="242" y="61"/>
                      <a:pt x="239" y="66"/>
                    </a:cubicBezTo>
                    <a:cubicBezTo>
                      <a:pt x="237" y="69"/>
                      <a:pt x="236" y="73"/>
                      <a:pt x="234" y="77"/>
                    </a:cubicBezTo>
                    <a:cubicBezTo>
                      <a:pt x="229" y="82"/>
                      <a:pt x="230" y="88"/>
                      <a:pt x="232" y="94"/>
                    </a:cubicBezTo>
                    <a:cubicBezTo>
                      <a:pt x="235" y="101"/>
                      <a:pt x="239" y="105"/>
                      <a:pt x="246" y="107"/>
                    </a:cubicBezTo>
                    <a:cubicBezTo>
                      <a:pt x="250" y="108"/>
                      <a:pt x="254" y="109"/>
                      <a:pt x="259" y="111"/>
                    </a:cubicBezTo>
                    <a:cubicBezTo>
                      <a:pt x="265" y="113"/>
                      <a:pt x="269" y="117"/>
                      <a:pt x="269" y="125"/>
                    </a:cubicBezTo>
                    <a:cubicBezTo>
                      <a:pt x="268" y="133"/>
                      <a:pt x="269" y="142"/>
                      <a:pt x="269" y="150"/>
                    </a:cubicBezTo>
                    <a:cubicBezTo>
                      <a:pt x="269" y="159"/>
                      <a:pt x="267" y="162"/>
                      <a:pt x="258" y="165"/>
                    </a:cubicBezTo>
                    <a:cubicBezTo>
                      <a:pt x="256" y="165"/>
                      <a:pt x="254" y="166"/>
                      <a:pt x="252" y="166"/>
                    </a:cubicBezTo>
                    <a:cubicBezTo>
                      <a:pt x="242" y="167"/>
                      <a:pt x="236" y="173"/>
                      <a:pt x="234" y="183"/>
                    </a:cubicBezTo>
                    <a:cubicBezTo>
                      <a:pt x="234" y="186"/>
                      <a:pt x="233" y="190"/>
                      <a:pt x="234" y="193"/>
                    </a:cubicBezTo>
                    <a:cubicBezTo>
                      <a:pt x="236" y="198"/>
                      <a:pt x="239" y="203"/>
                      <a:pt x="242" y="208"/>
                    </a:cubicBezTo>
                    <a:cubicBezTo>
                      <a:pt x="245" y="213"/>
                      <a:pt x="244" y="218"/>
                      <a:pt x="240" y="222"/>
                    </a:cubicBezTo>
                    <a:cubicBezTo>
                      <a:pt x="233" y="229"/>
                      <a:pt x="225" y="236"/>
                      <a:pt x="218" y="243"/>
                    </a:cubicBezTo>
                    <a:cubicBezTo>
                      <a:pt x="214" y="247"/>
                      <a:pt x="210" y="248"/>
                      <a:pt x="205" y="246"/>
                    </a:cubicBezTo>
                    <a:cubicBezTo>
                      <a:pt x="202" y="244"/>
                      <a:pt x="199" y="243"/>
                      <a:pt x="196" y="241"/>
                    </a:cubicBezTo>
                    <a:cubicBezTo>
                      <a:pt x="189" y="236"/>
                      <a:pt x="183" y="235"/>
                      <a:pt x="175" y="239"/>
                    </a:cubicBezTo>
                    <a:cubicBezTo>
                      <a:pt x="169" y="241"/>
                      <a:pt x="166" y="245"/>
                      <a:pt x="164" y="251"/>
                    </a:cubicBezTo>
                    <a:cubicBezTo>
                      <a:pt x="158" y="272"/>
                      <a:pt x="158" y="272"/>
                      <a:pt x="137" y="272"/>
                    </a:cubicBezTo>
                    <a:cubicBezTo>
                      <a:pt x="131" y="272"/>
                      <a:pt x="125" y="272"/>
                      <a:pt x="119" y="272"/>
                    </a:cubicBezTo>
                    <a:cubicBezTo>
                      <a:pt x="113" y="272"/>
                      <a:pt x="109" y="269"/>
                      <a:pt x="108" y="264"/>
                    </a:cubicBezTo>
                    <a:cubicBezTo>
                      <a:pt x="107" y="261"/>
                      <a:pt x="106" y="258"/>
                      <a:pt x="105" y="255"/>
                    </a:cubicBezTo>
                    <a:cubicBezTo>
                      <a:pt x="105" y="243"/>
                      <a:pt x="96" y="239"/>
                      <a:pt x="86" y="237"/>
                    </a:cubicBezTo>
                    <a:cubicBezTo>
                      <a:pt x="83" y="236"/>
                      <a:pt x="79" y="237"/>
                      <a:pt x="76" y="239"/>
                    </a:cubicBezTo>
                    <a:cubicBezTo>
                      <a:pt x="70" y="241"/>
                      <a:pt x="64" y="245"/>
                      <a:pt x="58" y="248"/>
                    </a:cubicBezTo>
                    <a:close/>
                    <a:moveTo>
                      <a:pt x="133" y="83"/>
                    </a:moveTo>
                    <a:cubicBezTo>
                      <a:pt x="103" y="83"/>
                      <a:pt x="79" y="107"/>
                      <a:pt x="79" y="136"/>
                    </a:cubicBezTo>
                    <a:cubicBezTo>
                      <a:pt x="79" y="166"/>
                      <a:pt x="103" y="190"/>
                      <a:pt x="133" y="190"/>
                    </a:cubicBezTo>
                    <a:cubicBezTo>
                      <a:pt x="163" y="190"/>
                      <a:pt x="187" y="166"/>
                      <a:pt x="187" y="136"/>
                    </a:cubicBezTo>
                    <a:cubicBezTo>
                      <a:pt x="187" y="106"/>
                      <a:pt x="163" y="83"/>
                      <a:pt x="133" y="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5" name="Freeform 6">
                <a:extLst>
                  <a:ext uri="{FF2B5EF4-FFF2-40B4-BE49-F238E27FC236}">
                    <a16:creationId xmlns:a16="http://schemas.microsoft.com/office/drawing/2014/main" id="{D7D93825-8B0F-4893-B9D7-E992C4BEB1E9}"/>
                  </a:ext>
                </a:extLst>
              </p:cNvPr>
              <p:cNvSpPr>
                <a:spLocks/>
              </p:cNvSpPr>
              <p:nvPr/>
            </p:nvSpPr>
            <p:spPr bwMode="auto">
              <a:xfrm>
                <a:off x="7089776" y="-1419225"/>
                <a:ext cx="960438" cy="1111250"/>
              </a:xfrm>
              <a:custGeom>
                <a:avLst/>
                <a:gdLst>
                  <a:gd name="T0" fmla="*/ 254 w 254"/>
                  <a:gd name="T1" fmla="*/ 0 h 294"/>
                  <a:gd name="T2" fmla="*/ 200 w 254"/>
                  <a:gd name="T3" fmla="*/ 151 h 294"/>
                  <a:gd name="T4" fmla="*/ 186 w 254"/>
                  <a:gd name="T5" fmla="*/ 287 h 294"/>
                  <a:gd name="T6" fmla="*/ 186 w 254"/>
                  <a:gd name="T7" fmla="*/ 294 h 294"/>
                  <a:gd name="T8" fmla="*/ 0 w 254"/>
                  <a:gd name="T9" fmla="*/ 293 h 294"/>
                  <a:gd name="T10" fmla="*/ 57 w 254"/>
                  <a:gd name="T11" fmla="*/ 119 h 294"/>
                  <a:gd name="T12" fmla="*/ 254 w 254"/>
                  <a:gd name="T13" fmla="*/ 0 h 294"/>
                </a:gdLst>
                <a:ahLst/>
                <a:cxnLst>
                  <a:cxn ang="0">
                    <a:pos x="T0" y="T1"/>
                  </a:cxn>
                  <a:cxn ang="0">
                    <a:pos x="T2" y="T3"/>
                  </a:cxn>
                  <a:cxn ang="0">
                    <a:pos x="T4" y="T5"/>
                  </a:cxn>
                  <a:cxn ang="0">
                    <a:pos x="T6" y="T7"/>
                  </a:cxn>
                  <a:cxn ang="0">
                    <a:pos x="T8" y="T9"/>
                  </a:cxn>
                  <a:cxn ang="0">
                    <a:pos x="T10" y="T11"/>
                  </a:cxn>
                  <a:cxn ang="0">
                    <a:pos x="T12" y="T13"/>
                  </a:cxn>
                </a:cxnLst>
                <a:rect l="0" t="0" r="r" b="b"/>
                <a:pathLst>
                  <a:path w="254" h="294">
                    <a:moveTo>
                      <a:pt x="254" y="0"/>
                    </a:moveTo>
                    <a:cubicBezTo>
                      <a:pt x="223" y="46"/>
                      <a:pt x="210" y="98"/>
                      <a:pt x="200" y="151"/>
                    </a:cubicBezTo>
                    <a:cubicBezTo>
                      <a:pt x="192" y="196"/>
                      <a:pt x="188" y="242"/>
                      <a:pt x="186" y="287"/>
                    </a:cubicBezTo>
                    <a:cubicBezTo>
                      <a:pt x="186" y="289"/>
                      <a:pt x="186" y="291"/>
                      <a:pt x="186" y="294"/>
                    </a:cubicBezTo>
                    <a:cubicBezTo>
                      <a:pt x="124" y="254"/>
                      <a:pt x="63" y="253"/>
                      <a:pt x="0" y="293"/>
                    </a:cubicBezTo>
                    <a:cubicBezTo>
                      <a:pt x="0" y="228"/>
                      <a:pt x="19" y="170"/>
                      <a:pt x="57" y="119"/>
                    </a:cubicBezTo>
                    <a:cubicBezTo>
                      <a:pt x="107" y="52"/>
                      <a:pt x="173" y="13"/>
                      <a:pt x="254"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6" name="Freeform 7">
                <a:extLst>
                  <a:ext uri="{FF2B5EF4-FFF2-40B4-BE49-F238E27FC236}">
                    <a16:creationId xmlns:a16="http://schemas.microsoft.com/office/drawing/2014/main" id="{8392E5C9-7A75-4E1A-BA33-BF887CDA92A8}"/>
                  </a:ext>
                </a:extLst>
              </p:cNvPr>
              <p:cNvSpPr>
                <a:spLocks/>
              </p:cNvSpPr>
              <p:nvPr/>
            </p:nvSpPr>
            <p:spPr bwMode="auto">
              <a:xfrm>
                <a:off x="8386763" y="-1419225"/>
                <a:ext cx="968375" cy="1114425"/>
              </a:xfrm>
              <a:custGeom>
                <a:avLst/>
                <a:gdLst>
                  <a:gd name="T0" fmla="*/ 0 w 256"/>
                  <a:gd name="T1" fmla="*/ 0 h 295"/>
                  <a:gd name="T2" fmla="*/ 254 w 256"/>
                  <a:gd name="T3" fmla="*/ 293 h 295"/>
                  <a:gd name="T4" fmla="*/ 161 w 256"/>
                  <a:gd name="T5" fmla="*/ 263 h 295"/>
                  <a:gd name="T6" fmla="*/ 69 w 256"/>
                  <a:gd name="T7" fmla="*/ 295 h 295"/>
                  <a:gd name="T8" fmla="*/ 68 w 256"/>
                  <a:gd name="T9" fmla="*/ 287 h 295"/>
                  <a:gd name="T10" fmla="*/ 61 w 256"/>
                  <a:gd name="T11" fmla="*/ 201 h 295"/>
                  <a:gd name="T12" fmla="*/ 22 w 256"/>
                  <a:gd name="T13" fmla="*/ 39 h 295"/>
                  <a:gd name="T14" fmla="*/ 0 w 256"/>
                  <a:gd name="T15" fmla="*/ 0 h 2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295">
                    <a:moveTo>
                      <a:pt x="0" y="0"/>
                    </a:moveTo>
                    <a:cubicBezTo>
                      <a:pt x="138" y="17"/>
                      <a:pt x="256" y="144"/>
                      <a:pt x="254" y="293"/>
                    </a:cubicBezTo>
                    <a:cubicBezTo>
                      <a:pt x="226" y="274"/>
                      <a:pt x="195" y="263"/>
                      <a:pt x="161" y="263"/>
                    </a:cubicBezTo>
                    <a:cubicBezTo>
                      <a:pt x="128" y="264"/>
                      <a:pt x="97" y="274"/>
                      <a:pt x="69" y="295"/>
                    </a:cubicBezTo>
                    <a:cubicBezTo>
                      <a:pt x="69" y="291"/>
                      <a:pt x="68" y="289"/>
                      <a:pt x="68" y="287"/>
                    </a:cubicBezTo>
                    <a:cubicBezTo>
                      <a:pt x="66" y="258"/>
                      <a:pt x="65" y="229"/>
                      <a:pt x="61" y="201"/>
                    </a:cubicBezTo>
                    <a:cubicBezTo>
                      <a:pt x="55" y="145"/>
                      <a:pt x="45" y="91"/>
                      <a:pt x="22" y="39"/>
                    </a:cubicBezTo>
                    <a:cubicBezTo>
                      <a:pt x="16" y="26"/>
                      <a:pt x="8" y="13"/>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7" name="Freeform 8">
                <a:extLst>
                  <a:ext uri="{FF2B5EF4-FFF2-40B4-BE49-F238E27FC236}">
                    <a16:creationId xmlns:a16="http://schemas.microsoft.com/office/drawing/2014/main" id="{B5F20C64-DA0A-43D4-A971-D40550C8C5F8}"/>
                  </a:ext>
                </a:extLst>
              </p:cNvPr>
              <p:cNvSpPr>
                <a:spLocks/>
              </p:cNvSpPr>
              <p:nvPr/>
            </p:nvSpPr>
            <p:spPr bwMode="auto">
              <a:xfrm>
                <a:off x="7872413" y="-1446213"/>
                <a:ext cx="696913" cy="1133475"/>
              </a:xfrm>
              <a:custGeom>
                <a:avLst/>
                <a:gdLst>
                  <a:gd name="T0" fmla="*/ 1 w 184"/>
                  <a:gd name="T1" fmla="*/ 299 h 300"/>
                  <a:gd name="T2" fmla="*/ 1 w 184"/>
                  <a:gd name="T3" fmla="*/ 257 h 300"/>
                  <a:gd name="T4" fmla="*/ 26 w 184"/>
                  <a:gd name="T5" fmla="*/ 104 h 300"/>
                  <a:gd name="T6" fmla="*/ 60 w 184"/>
                  <a:gd name="T7" fmla="*/ 26 h 300"/>
                  <a:gd name="T8" fmla="*/ 70 w 184"/>
                  <a:gd name="T9" fmla="*/ 14 h 300"/>
                  <a:gd name="T10" fmla="*/ 114 w 184"/>
                  <a:gd name="T11" fmla="*/ 14 h 300"/>
                  <a:gd name="T12" fmla="*/ 144 w 184"/>
                  <a:gd name="T13" fmla="*/ 64 h 300"/>
                  <a:gd name="T14" fmla="*/ 175 w 184"/>
                  <a:gd name="T15" fmla="*/ 190 h 300"/>
                  <a:gd name="T16" fmla="*/ 184 w 184"/>
                  <a:gd name="T17" fmla="*/ 292 h 300"/>
                  <a:gd name="T18" fmla="*/ 184 w 184"/>
                  <a:gd name="T19" fmla="*/ 300 h 300"/>
                  <a:gd name="T20" fmla="*/ 1 w 184"/>
                  <a:gd name="T21" fmla="*/ 29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4" h="300">
                    <a:moveTo>
                      <a:pt x="1" y="299"/>
                    </a:moveTo>
                    <a:cubicBezTo>
                      <a:pt x="1" y="285"/>
                      <a:pt x="0" y="271"/>
                      <a:pt x="1" y="257"/>
                    </a:cubicBezTo>
                    <a:cubicBezTo>
                      <a:pt x="4" y="206"/>
                      <a:pt x="12" y="154"/>
                      <a:pt x="26" y="104"/>
                    </a:cubicBezTo>
                    <a:cubicBezTo>
                      <a:pt x="34" y="77"/>
                      <a:pt x="43" y="49"/>
                      <a:pt x="60" y="26"/>
                    </a:cubicBezTo>
                    <a:cubicBezTo>
                      <a:pt x="63" y="21"/>
                      <a:pt x="67" y="17"/>
                      <a:pt x="70" y="14"/>
                    </a:cubicBezTo>
                    <a:cubicBezTo>
                      <a:pt x="84" y="0"/>
                      <a:pt x="100" y="0"/>
                      <a:pt x="114" y="14"/>
                    </a:cubicBezTo>
                    <a:cubicBezTo>
                      <a:pt x="128" y="28"/>
                      <a:pt x="136" y="46"/>
                      <a:pt x="144" y="64"/>
                    </a:cubicBezTo>
                    <a:cubicBezTo>
                      <a:pt x="160" y="105"/>
                      <a:pt x="170" y="147"/>
                      <a:pt x="175" y="190"/>
                    </a:cubicBezTo>
                    <a:cubicBezTo>
                      <a:pt x="179" y="224"/>
                      <a:pt x="181" y="258"/>
                      <a:pt x="184" y="292"/>
                    </a:cubicBezTo>
                    <a:cubicBezTo>
                      <a:pt x="184" y="294"/>
                      <a:pt x="184" y="297"/>
                      <a:pt x="184" y="300"/>
                    </a:cubicBezTo>
                    <a:cubicBezTo>
                      <a:pt x="123" y="261"/>
                      <a:pt x="62" y="260"/>
                      <a:pt x="1" y="29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8" name="Freeform 9">
                <a:extLst>
                  <a:ext uri="{FF2B5EF4-FFF2-40B4-BE49-F238E27FC236}">
                    <a16:creationId xmlns:a16="http://schemas.microsoft.com/office/drawing/2014/main" id="{43E23764-1882-4912-9CFC-1EC3A0C6ACA1}"/>
                  </a:ext>
                </a:extLst>
              </p:cNvPr>
              <p:cNvSpPr>
                <a:spLocks/>
              </p:cNvSpPr>
              <p:nvPr/>
            </p:nvSpPr>
            <p:spPr bwMode="auto">
              <a:xfrm>
                <a:off x="7007226" y="-31750"/>
                <a:ext cx="1384300" cy="739775"/>
              </a:xfrm>
              <a:custGeom>
                <a:avLst/>
                <a:gdLst>
                  <a:gd name="T0" fmla="*/ 331 w 366"/>
                  <a:gd name="T1" fmla="*/ 21 h 196"/>
                  <a:gd name="T2" fmla="*/ 308 w 366"/>
                  <a:gd name="T3" fmla="*/ 20 h 196"/>
                  <a:gd name="T4" fmla="*/ 300 w 366"/>
                  <a:gd name="T5" fmla="*/ 20 h 196"/>
                  <a:gd name="T6" fmla="*/ 293 w 366"/>
                  <a:gd name="T7" fmla="*/ 11 h 196"/>
                  <a:gd name="T8" fmla="*/ 299 w 366"/>
                  <a:gd name="T9" fmla="*/ 2 h 196"/>
                  <a:gd name="T10" fmla="*/ 308 w 366"/>
                  <a:gd name="T11" fmla="*/ 1 h 196"/>
                  <a:gd name="T12" fmla="*/ 352 w 366"/>
                  <a:gd name="T13" fmla="*/ 1 h 196"/>
                  <a:gd name="T14" fmla="*/ 365 w 366"/>
                  <a:gd name="T15" fmla="*/ 14 h 196"/>
                  <a:gd name="T16" fmla="*/ 365 w 366"/>
                  <a:gd name="T17" fmla="*/ 62 h 196"/>
                  <a:gd name="T18" fmla="*/ 356 w 366"/>
                  <a:gd name="T19" fmla="*/ 74 h 196"/>
                  <a:gd name="T20" fmla="*/ 346 w 366"/>
                  <a:gd name="T21" fmla="*/ 62 h 196"/>
                  <a:gd name="T22" fmla="*/ 346 w 366"/>
                  <a:gd name="T23" fmla="*/ 36 h 196"/>
                  <a:gd name="T24" fmla="*/ 339 w 366"/>
                  <a:gd name="T25" fmla="*/ 42 h 196"/>
                  <a:gd name="T26" fmla="*/ 250 w 366"/>
                  <a:gd name="T27" fmla="*/ 130 h 196"/>
                  <a:gd name="T28" fmla="*/ 247 w 366"/>
                  <a:gd name="T29" fmla="*/ 141 h 196"/>
                  <a:gd name="T30" fmla="*/ 237 w 366"/>
                  <a:gd name="T31" fmla="*/ 171 h 196"/>
                  <a:gd name="T32" fmla="*/ 202 w 366"/>
                  <a:gd name="T33" fmla="*/ 173 h 196"/>
                  <a:gd name="T34" fmla="*/ 189 w 366"/>
                  <a:gd name="T35" fmla="*/ 142 h 196"/>
                  <a:gd name="T36" fmla="*/ 185 w 366"/>
                  <a:gd name="T37" fmla="*/ 128 h 196"/>
                  <a:gd name="T38" fmla="*/ 150 w 366"/>
                  <a:gd name="T39" fmla="*/ 95 h 196"/>
                  <a:gd name="T40" fmla="*/ 140 w 366"/>
                  <a:gd name="T41" fmla="*/ 91 h 196"/>
                  <a:gd name="T42" fmla="*/ 125 w 366"/>
                  <a:gd name="T43" fmla="*/ 91 h 196"/>
                  <a:gd name="T44" fmla="*/ 115 w 366"/>
                  <a:gd name="T45" fmla="*/ 94 h 196"/>
                  <a:gd name="T46" fmla="*/ 63 w 366"/>
                  <a:gd name="T47" fmla="*/ 147 h 196"/>
                  <a:gd name="T48" fmla="*/ 61 w 366"/>
                  <a:gd name="T49" fmla="*/ 156 h 196"/>
                  <a:gd name="T50" fmla="*/ 42 w 366"/>
                  <a:gd name="T51" fmla="*/ 191 h 196"/>
                  <a:gd name="T52" fmla="*/ 5 w 366"/>
                  <a:gd name="T53" fmla="*/ 176 h 196"/>
                  <a:gd name="T54" fmla="*/ 10 w 366"/>
                  <a:gd name="T55" fmla="*/ 144 h 196"/>
                  <a:gd name="T56" fmla="*/ 39 w 366"/>
                  <a:gd name="T57" fmla="*/ 136 h 196"/>
                  <a:gd name="T58" fmla="*/ 49 w 366"/>
                  <a:gd name="T59" fmla="*/ 133 h 196"/>
                  <a:gd name="T60" fmla="*/ 101 w 366"/>
                  <a:gd name="T61" fmla="*/ 82 h 196"/>
                  <a:gd name="T62" fmla="*/ 104 w 366"/>
                  <a:gd name="T63" fmla="*/ 71 h 196"/>
                  <a:gd name="T64" fmla="*/ 128 w 366"/>
                  <a:gd name="T65" fmla="*/ 35 h 196"/>
                  <a:gd name="T66" fmla="*/ 162 w 366"/>
                  <a:gd name="T67" fmla="*/ 58 h 196"/>
                  <a:gd name="T68" fmla="*/ 161 w 366"/>
                  <a:gd name="T69" fmla="*/ 69 h 196"/>
                  <a:gd name="T70" fmla="*/ 166 w 366"/>
                  <a:gd name="T71" fmla="*/ 83 h 196"/>
                  <a:gd name="T72" fmla="*/ 201 w 366"/>
                  <a:gd name="T73" fmla="*/ 118 h 196"/>
                  <a:gd name="T74" fmla="*/ 210 w 366"/>
                  <a:gd name="T75" fmla="*/ 120 h 196"/>
                  <a:gd name="T76" fmla="*/ 227 w 366"/>
                  <a:gd name="T77" fmla="*/ 121 h 196"/>
                  <a:gd name="T78" fmla="*/ 235 w 366"/>
                  <a:gd name="T79" fmla="*/ 118 h 196"/>
                  <a:gd name="T80" fmla="*/ 327 w 366"/>
                  <a:gd name="T81" fmla="*/ 25 h 196"/>
                  <a:gd name="T82" fmla="*/ 331 w 366"/>
                  <a:gd name="T83" fmla="*/ 2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6" h="196">
                    <a:moveTo>
                      <a:pt x="331" y="21"/>
                    </a:moveTo>
                    <a:cubicBezTo>
                      <a:pt x="322" y="21"/>
                      <a:pt x="315" y="21"/>
                      <a:pt x="308" y="20"/>
                    </a:cubicBezTo>
                    <a:cubicBezTo>
                      <a:pt x="305" y="20"/>
                      <a:pt x="302" y="21"/>
                      <a:pt x="300" y="20"/>
                    </a:cubicBezTo>
                    <a:cubicBezTo>
                      <a:pt x="297" y="18"/>
                      <a:pt x="293" y="14"/>
                      <a:pt x="293" y="11"/>
                    </a:cubicBezTo>
                    <a:cubicBezTo>
                      <a:pt x="293" y="8"/>
                      <a:pt x="296" y="4"/>
                      <a:pt x="299" y="2"/>
                    </a:cubicBezTo>
                    <a:cubicBezTo>
                      <a:pt x="301" y="0"/>
                      <a:pt x="305" y="1"/>
                      <a:pt x="308" y="1"/>
                    </a:cubicBezTo>
                    <a:cubicBezTo>
                      <a:pt x="322" y="1"/>
                      <a:pt x="337" y="1"/>
                      <a:pt x="352" y="1"/>
                    </a:cubicBezTo>
                    <a:cubicBezTo>
                      <a:pt x="362" y="1"/>
                      <a:pt x="365" y="4"/>
                      <a:pt x="365" y="14"/>
                    </a:cubicBezTo>
                    <a:cubicBezTo>
                      <a:pt x="366" y="30"/>
                      <a:pt x="366" y="46"/>
                      <a:pt x="365" y="62"/>
                    </a:cubicBezTo>
                    <a:cubicBezTo>
                      <a:pt x="365" y="69"/>
                      <a:pt x="361" y="74"/>
                      <a:pt x="356" y="74"/>
                    </a:cubicBezTo>
                    <a:cubicBezTo>
                      <a:pt x="350" y="74"/>
                      <a:pt x="346" y="69"/>
                      <a:pt x="346" y="62"/>
                    </a:cubicBezTo>
                    <a:cubicBezTo>
                      <a:pt x="346" y="54"/>
                      <a:pt x="346" y="46"/>
                      <a:pt x="346" y="36"/>
                    </a:cubicBezTo>
                    <a:cubicBezTo>
                      <a:pt x="342" y="39"/>
                      <a:pt x="340" y="40"/>
                      <a:pt x="339" y="42"/>
                    </a:cubicBezTo>
                    <a:cubicBezTo>
                      <a:pt x="309" y="71"/>
                      <a:pt x="280" y="101"/>
                      <a:pt x="250" y="130"/>
                    </a:cubicBezTo>
                    <a:cubicBezTo>
                      <a:pt x="247" y="133"/>
                      <a:pt x="246" y="136"/>
                      <a:pt x="247" y="141"/>
                    </a:cubicBezTo>
                    <a:cubicBezTo>
                      <a:pt x="250" y="152"/>
                      <a:pt x="245" y="165"/>
                      <a:pt x="237" y="171"/>
                    </a:cubicBezTo>
                    <a:cubicBezTo>
                      <a:pt x="226" y="179"/>
                      <a:pt x="214" y="180"/>
                      <a:pt x="202" y="173"/>
                    </a:cubicBezTo>
                    <a:cubicBezTo>
                      <a:pt x="192" y="166"/>
                      <a:pt x="186" y="155"/>
                      <a:pt x="189" y="142"/>
                    </a:cubicBezTo>
                    <a:cubicBezTo>
                      <a:pt x="191" y="136"/>
                      <a:pt x="189" y="133"/>
                      <a:pt x="185" y="128"/>
                    </a:cubicBezTo>
                    <a:cubicBezTo>
                      <a:pt x="173" y="117"/>
                      <a:pt x="162" y="106"/>
                      <a:pt x="150" y="95"/>
                    </a:cubicBezTo>
                    <a:cubicBezTo>
                      <a:pt x="147" y="91"/>
                      <a:pt x="145" y="90"/>
                      <a:pt x="140" y="91"/>
                    </a:cubicBezTo>
                    <a:cubicBezTo>
                      <a:pt x="135" y="93"/>
                      <a:pt x="130" y="93"/>
                      <a:pt x="125" y="91"/>
                    </a:cubicBezTo>
                    <a:cubicBezTo>
                      <a:pt x="121" y="90"/>
                      <a:pt x="118" y="91"/>
                      <a:pt x="115" y="94"/>
                    </a:cubicBezTo>
                    <a:cubicBezTo>
                      <a:pt x="98" y="112"/>
                      <a:pt x="80" y="129"/>
                      <a:pt x="63" y="147"/>
                    </a:cubicBezTo>
                    <a:cubicBezTo>
                      <a:pt x="59" y="150"/>
                      <a:pt x="60" y="152"/>
                      <a:pt x="61" y="156"/>
                    </a:cubicBezTo>
                    <a:cubicBezTo>
                      <a:pt x="65" y="171"/>
                      <a:pt x="56" y="186"/>
                      <a:pt x="42" y="191"/>
                    </a:cubicBezTo>
                    <a:cubicBezTo>
                      <a:pt x="27" y="196"/>
                      <a:pt x="11" y="190"/>
                      <a:pt x="5" y="176"/>
                    </a:cubicBezTo>
                    <a:cubicBezTo>
                      <a:pt x="0" y="165"/>
                      <a:pt x="2" y="154"/>
                      <a:pt x="10" y="144"/>
                    </a:cubicBezTo>
                    <a:cubicBezTo>
                      <a:pt x="18" y="135"/>
                      <a:pt x="28" y="132"/>
                      <a:pt x="39" y="136"/>
                    </a:cubicBezTo>
                    <a:cubicBezTo>
                      <a:pt x="44" y="137"/>
                      <a:pt x="46" y="136"/>
                      <a:pt x="49" y="133"/>
                    </a:cubicBezTo>
                    <a:cubicBezTo>
                      <a:pt x="66" y="116"/>
                      <a:pt x="83" y="99"/>
                      <a:pt x="101" y="82"/>
                    </a:cubicBezTo>
                    <a:cubicBezTo>
                      <a:pt x="104" y="78"/>
                      <a:pt x="105" y="75"/>
                      <a:pt x="104" y="71"/>
                    </a:cubicBezTo>
                    <a:cubicBezTo>
                      <a:pt x="100" y="53"/>
                      <a:pt x="109" y="39"/>
                      <a:pt x="128" y="35"/>
                    </a:cubicBezTo>
                    <a:cubicBezTo>
                      <a:pt x="143" y="31"/>
                      <a:pt x="159" y="42"/>
                      <a:pt x="162" y="58"/>
                    </a:cubicBezTo>
                    <a:cubicBezTo>
                      <a:pt x="162" y="62"/>
                      <a:pt x="163" y="65"/>
                      <a:pt x="161" y="69"/>
                    </a:cubicBezTo>
                    <a:cubicBezTo>
                      <a:pt x="159" y="75"/>
                      <a:pt x="161" y="79"/>
                      <a:pt x="166" y="83"/>
                    </a:cubicBezTo>
                    <a:cubicBezTo>
                      <a:pt x="178" y="95"/>
                      <a:pt x="189" y="106"/>
                      <a:pt x="201" y="118"/>
                    </a:cubicBezTo>
                    <a:cubicBezTo>
                      <a:pt x="203" y="120"/>
                      <a:pt x="207" y="120"/>
                      <a:pt x="210" y="120"/>
                    </a:cubicBezTo>
                    <a:cubicBezTo>
                      <a:pt x="216" y="121"/>
                      <a:pt x="221" y="121"/>
                      <a:pt x="227" y="121"/>
                    </a:cubicBezTo>
                    <a:cubicBezTo>
                      <a:pt x="230" y="120"/>
                      <a:pt x="233" y="120"/>
                      <a:pt x="235" y="118"/>
                    </a:cubicBezTo>
                    <a:cubicBezTo>
                      <a:pt x="266" y="87"/>
                      <a:pt x="296" y="56"/>
                      <a:pt x="327" y="25"/>
                    </a:cubicBezTo>
                    <a:cubicBezTo>
                      <a:pt x="328" y="24"/>
                      <a:pt x="329" y="23"/>
                      <a:pt x="331"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cxnSp>
          <p:nvCxnSpPr>
            <p:cNvPr id="19" name="Straight Connector 34">
              <a:extLst>
                <a:ext uri="{FF2B5EF4-FFF2-40B4-BE49-F238E27FC236}">
                  <a16:creationId xmlns:a16="http://schemas.microsoft.com/office/drawing/2014/main" id="{632C9285-0958-4D2B-940E-141E1063DAC7}"/>
                </a:ext>
              </a:extLst>
            </p:cNvPr>
            <p:cNvCxnSpPr>
              <a:cxnSpLocks/>
            </p:cNvCxnSpPr>
            <p:nvPr/>
          </p:nvCxnSpPr>
          <p:spPr>
            <a:xfrm>
              <a:off x="8870236" y="1507554"/>
              <a:ext cx="0" cy="70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 name="Groupe 3">
            <a:extLst>
              <a:ext uri="{FF2B5EF4-FFF2-40B4-BE49-F238E27FC236}">
                <a16:creationId xmlns:a16="http://schemas.microsoft.com/office/drawing/2014/main" id="{4F0D5174-B544-4C70-B874-1099C6BC43F7}"/>
              </a:ext>
            </a:extLst>
          </p:cNvPr>
          <p:cNvGrpSpPr/>
          <p:nvPr/>
        </p:nvGrpSpPr>
        <p:grpSpPr>
          <a:xfrm>
            <a:off x="3586274" y="1112955"/>
            <a:ext cx="1973752" cy="796466"/>
            <a:chOff x="3807074" y="1249486"/>
            <a:chExt cx="3808072" cy="1224136"/>
          </a:xfrm>
        </p:grpSpPr>
        <p:sp>
          <p:nvSpPr>
            <p:cNvPr id="10" name="Rectangle: Rounded Corners 14">
              <a:extLst>
                <a:ext uri="{FF2B5EF4-FFF2-40B4-BE49-F238E27FC236}">
                  <a16:creationId xmlns:a16="http://schemas.microsoft.com/office/drawing/2014/main" id="{C3C02879-4093-4A8E-9C5E-A53BB8F4587F}"/>
                </a:ext>
              </a:extLst>
            </p:cNvPr>
            <p:cNvSpPr/>
            <p:nvPr/>
          </p:nvSpPr>
          <p:spPr>
            <a:xfrm>
              <a:off x="3807074" y="1249486"/>
              <a:ext cx="3808072" cy="1224136"/>
            </a:xfrm>
            <a:prstGeom prst="roundRect">
              <a:avLst>
                <a:gd name="adj" fmla="val 9553"/>
              </a:avLst>
            </a:prstGeom>
            <a:solidFill>
              <a:srgbClr val="68C5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35">
              <a:extLst>
                <a:ext uri="{FF2B5EF4-FFF2-40B4-BE49-F238E27FC236}">
                  <a16:creationId xmlns:a16="http://schemas.microsoft.com/office/drawing/2014/main" id="{69AE5DCC-7A1F-47F7-B863-EC2B6DF54D8A}"/>
                </a:ext>
              </a:extLst>
            </p:cNvPr>
            <p:cNvSpPr txBox="1"/>
            <p:nvPr/>
          </p:nvSpPr>
          <p:spPr>
            <a:xfrm>
              <a:off x="5100544" y="1574716"/>
              <a:ext cx="2024113" cy="520344"/>
            </a:xfrm>
            <a:prstGeom prst="rect">
              <a:avLst/>
            </a:prstGeom>
            <a:noFill/>
          </p:spPr>
          <p:txBody>
            <a:bodyPr wrap="square" lIns="0" rIns="0" rtlCol="0">
              <a:spAutoFit/>
            </a:bodyPr>
            <a:lstStyle/>
            <a:p>
              <a:r>
                <a:rPr lang="en-IN" sz="1600" b="1" dirty="0">
                  <a:solidFill>
                    <a:schemeClr val="bg1"/>
                  </a:solidFill>
                  <a:latin typeface="Marianne" panose="02000000000000000000"/>
                  <a:ea typeface="Open Sans" panose="020B0606030504020204" pitchFamily="34" charset="0"/>
                  <a:cs typeface="Open Sans" panose="020B0606030504020204" pitchFamily="34" charset="0"/>
                </a:rPr>
                <a:t>Variables :</a:t>
              </a:r>
            </a:p>
          </p:txBody>
        </p:sp>
        <p:cxnSp>
          <p:nvCxnSpPr>
            <p:cNvPr id="21" name="Straight Connector 42">
              <a:extLst>
                <a:ext uri="{FF2B5EF4-FFF2-40B4-BE49-F238E27FC236}">
                  <a16:creationId xmlns:a16="http://schemas.microsoft.com/office/drawing/2014/main" id="{EF43EFA1-0191-415C-B3BD-A20F2E314316}"/>
                </a:ext>
              </a:extLst>
            </p:cNvPr>
            <p:cNvCxnSpPr>
              <a:cxnSpLocks/>
            </p:cNvCxnSpPr>
            <p:nvPr/>
          </p:nvCxnSpPr>
          <p:spPr>
            <a:xfrm>
              <a:off x="4875284" y="1507554"/>
              <a:ext cx="0" cy="70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4" name="Group 56">
              <a:extLst>
                <a:ext uri="{FF2B5EF4-FFF2-40B4-BE49-F238E27FC236}">
                  <a16:creationId xmlns:a16="http://schemas.microsoft.com/office/drawing/2014/main" id="{76BFC67E-039D-498C-9EAA-BA06688DFABE}"/>
                </a:ext>
              </a:extLst>
            </p:cNvPr>
            <p:cNvGrpSpPr/>
            <p:nvPr/>
          </p:nvGrpSpPr>
          <p:grpSpPr>
            <a:xfrm>
              <a:off x="4040271" y="1618884"/>
              <a:ext cx="663747" cy="485340"/>
              <a:chOff x="6657032" y="1142000"/>
              <a:chExt cx="720133" cy="526568"/>
            </a:xfrm>
            <a:solidFill>
              <a:schemeClr val="bg1"/>
            </a:solidFill>
          </p:grpSpPr>
          <p:sp>
            <p:nvSpPr>
              <p:cNvPr id="25" name="Freeform 5">
                <a:extLst>
                  <a:ext uri="{FF2B5EF4-FFF2-40B4-BE49-F238E27FC236}">
                    <a16:creationId xmlns:a16="http://schemas.microsoft.com/office/drawing/2014/main" id="{7B64B738-E7D9-4988-B514-47027A632B1F}"/>
                  </a:ext>
                </a:extLst>
              </p:cNvPr>
              <p:cNvSpPr>
                <a:spLocks noEditPoints="1"/>
              </p:cNvSpPr>
              <p:nvPr/>
            </p:nvSpPr>
            <p:spPr bwMode="auto">
              <a:xfrm>
                <a:off x="6657032" y="1142000"/>
                <a:ext cx="720133" cy="526568"/>
              </a:xfrm>
              <a:custGeom>
                <a:avLst/>
                <a:gdLst>
                  <a:gd name="T0" fmla="*/ 58 w 269"/>
                  <a:gd name="T1" fmla="*/ 248 h 272"/>
                  <a:gd name="T2" fmla="*/ 50 w 269"/>
                  <a:gd name="T3" fmla="*/ 243 h 272"/>
                  <a:gd name="T4" fmla="*/ 29 w 269"/>
                  <a:gd name="T5" fmla="*/ 223 h 272"/>
                  <a:gd name="T6" fmla="*/ 27 w 269"/>
                  <a:gd name="T7" fmla="*/ 207 h 272"/>
                  <a:gd name="T8" fmla="*/ 30 w 269"/>
                  <a:gd name="T9" fmla="*/ 200 h 272"/>
                  <a:gd name="T10" fmla="*/ 30 w 269"/>
                  <a:gd name="T11" fmla="*/ 173 h 272"/>
                  <a:gd name="T12" fmla="*/ 25 w 269"/>
                  <a:gd name="T13" fmla="*/ 169 h 272"/>
                  <a:gd name="T14" fmla="*/ 8 w 269"/>
                  <a:gd name="T15" fmla="*/ 164 h 272"/>
                  <a:gd name="T16" fmla="*/ 0 w 269"/>
                  <a:gd name="T17" fmla="*/ 152 h 272"/>
                  <a:gd name="T18" fmla="*/ 0 w 269"/>
                  <a:gd name="T19" fmla="*/ 121 h 272"/>
                  <a:gd name="T20" fmla="*/ 8 w 269"/>
                  <a:gd name="T21" fmla="*/ 110 h 272"/>
                  <a:gd name="T22" fmla="*/ 14 w 269"/>
                  <a:gd name="T23" fmla="*/ 109 h 272"/>
                  <a:gd name="T24" fmla="*/ 33 w 269"/>
                  <a:gd name="T25" fmla="*/ 89 h 272"/>
                  <a:gd name="T26" fmla="*/ 32 w 269"/>
                  <a:gd name="T27" fmla="*/ 83 h 272"/>
                  <a:gd name="T28" fmla="*/ 25 w 269"/>
                  <a:gd name="T29" fmla="*/ 67 h 272"/>
                  <a:gd name="T30" fmla="*/ 27 w 269"/>
                  <a:gd name="T31" fmla="*/ 53 h 272"/>
                  <a:gd name="T32" fmla="*/ 48 w 269"/>
                  <a:gd name="T33" fmla="*/ 32 h 272"/>
                  <a:gd name="T34" fmla="*/ 61 w 269"/>
                  <a:gd name="T35" fmla="*/ 29 h 272"/>
                  <a:gd name="T36" fmla="*/ 69 w 269"/>
                  <a:gd name="T37" fmla="*/ 33 h 272"/>
                  <a:gd name="T38" fmla="*/ 93 w 269"/>
                  <a:gd name="T39" fmla="*/ 35 h 272"/>
                  <a:gd name="T40" fmla="*/ 101 w 269"/>
                  <a:gd name="T41" fmla="*/ 26 h 272"/>
                  <a:gd name="T42" fmla="*/ 133 w 269"/>
                  <a:gd name="T43" fmla="*/ 3 h 272"/>
                  <a:gd name="T44" fmla="*/ 163 w 269"/>
                  <a:gd name="T45" fmla="*/ 25 h 272"/>
                  <a:gd name="T46" fmla="*/ 189 w 269"/>
                  <a:gd name="T47" fmla="*/ 36 h 272"/>
                  <a:gd name="T48" fmla="*/ 201 w 269"/>
                  <a:gd name="T49" fmla="*/ 30 h 272"/>
                  <a:gd name="T50" fmla="*/ 218 w 269"/>
                  <a:gd name="T51" fmla="*/ 33 h 272"/>
                  <a:gd name="T52" fmla="*/ 237 w 269"/>
                  <a:gd name="T53" fmla="*/ 52 h 272"/>
                  <a:gd name="T54" fmla="*/ 239 w 269"/>
                  <a:gd name="T55" fmla="*/ 66 h 272"/>
                  <a:gd name="T56" fmla="*/ 234 w 269"/>
                  <a:gd name="T57" fmla="*/ 77 h 272"/>
                  <a:gd name="T58" fmla="*/ 232 w 269"/>
                  <a:gd name="T59" fmla="*/ 94 h 272"/>
                  <a:gd name="T60" fmla="*/ 246 w 269"/>
                  <a:gd name="T61" fmla="*/ 107 h 272"/>
                  <a:gd name="T62" fmla="*/ 259 w 269"/>
                  <a:gd name="T63" fmla="*/ 111 h 272"/>
                  <a:gd name="T64" fmla="*/ 269 w 269"/>
                  <a:gd name="T65" fmla="*/ 125 h 272"/>
                  <a:gd name="T66" fmla="*/ 269 w 269"/>
                  <a:gd name="T67" fmla="*/ 150 h 272"/>
                  <a:gd name="T68" fmla="*/ 258 w 269"/>
                  <a:gd name="T69" fmla="*/ 165 h 272"/>
                  <a:gd name="T70" fmla="*/ 252 w 269"/>
                  <a:gd name="T71" fmla="*/ 166 h 272"/>
                  <a:gd name="T72" fmla="*/ 234 w 269"/>
                  <a:gd name="T73" fmla="*/ 183 h 272"/>
                  <a:gd name="T74" fmla="*/ 234 w 269"/>
                  <a:gd name="T75" fmla="*/ 193 h 272"/>
                  <a:gd name="T76" fmla="*/ 242 w 269"/>
                  <a:gd name="T77" fmla="*/ 208 h 272"/>
                  <a:gd name="T78" fmla="*/ 240 w 269"/>
                  <a:gd name="T79" fmla="*/ 222 h 272"/>
                  <a:gd name="T80" fmla="*/ 218 w 269"/>
                  <a:gd name="T81" fmla="*/ 243 h 272"/>
                  <a:gd name="T82" fmla="*/ 205 w 269"/>
                  <a:gd name="T83" fmla="*/ 246 h 272"/>
                  <a:gd name="T84" fmla="*/ 196 w 269"/>
                  <a:gd name="T85" fmla="*/ 241 h 272"/>
                  <a:gd name="T86" fmla="*/ 175 w 269"/>
                  <a:gd name="T87" fmla="*/ 239 h 272"/>
                  <a:gd name="T88" fmla="*/ 164 w 269"/>
                  <a:gd name="T89" fmla="*/ 251 h 272"/>
                  <a:gd name="T90" fmla="*/ 137 w 269"/>
                  <a:gd name="T91" fmla="*/ 272 h 272"/>
                  <a:gd name="T92" fmla="*/ 119 w 269"/>
                  <a:gd name="T93" fmla="*/ 272 h 272"/>
                  <a:gd name="T94" fmla="*/ 108 w 269"/>
                  <a:gd name="T95" fmla="*/ 264 h 272"/>
                  <a:gd name="T96" fmla="*/ 105 w 269"/>
                  <a:gd name="T97" fmla="*/ 255 h 272"/>
                  <a:gd name="T98" fmla="*/ 86 w 269"/>
                  <a:gd name="T99" fmla="*/ 237 h 272"/>
                  <a:gd name="T100" fmla="*/ 76 w 269"/>
                  <a:gd name="T101" fmla="*/ 239 h 272"/>
                  <a:gd name="T102" fmla="*/ 58 w 269"/>
                  <a:gd name="T103" fmla="*/ 248 h 272"/>
                  <a:gd name="T104" fmla="*/ 133 w 269"/>
                  <a:gd name="T105" fmla="*/ 83 h 272"/>
                  <a:gd name="T106" fmla="*/ 79 w 269"/>
                  <a:gd name="T107" fmla="*/ 136 h 272"/>
                  <a:gd name="T108" fmla="*/ 133 w 269"/>
                  <a:gd name="T109" fmla="*/ 190 h 272"/>
                  <a:gd name="T110" fmla="*/ 187 w 269"/>
                  <a:gd name="T111" fmla="*/ 136 h 272"/>
                  <a:gd name="T112" fmla="*/ 133 w 269"/>
                  <a:gd name="T113" fmla="*/ 8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9" h="272">
                    <a:moveTo>
                      <a:pt x="58" y="248"/>
                    </a:moveTo>
                    <a:cubicBezTo>
                      <a:pt x="55" y="246"/>
                      <a:pt x="52" y="245"/>
                      <a:pt x="50" y="243"/>
                    </a:cubicBezTo>
                    <a:cubicBezTo>
                      <a:pt x="43" y="236"/>
                      <a:pt x="36" y="229"/>
                      <a:pt x="29" y="223"/>
                    </a:cubicBezTo>
                    <a:cubicBezTo>
                      <a:pt x="24" y="218"/>
                      <a:pt x="23" y="212"/>
                      <a:pt x="27" y="207"/>
                    </a:cubicBezTo>
                    <a:cubicBezTo>
                      <a:pt x="28" y="205"/>
                      <a:pt x="29" y="202"/>
                      <a:pt x="30" y="200"/>
                    </a:cubicBezTo>
                    <a:cubicBezTo>
                      <a:pt x="38" y="191"/>
                      <a:pt x="35" y="182"/>
                      <a:pt x="30" y="173"/>
                    </a:cubicBezTo>
                    <a:cubicBezTo>
                      <a:pt x="29" y="171"/>
                      <a:pt x="27" y="170"/>
                      <a:pt x="25" y="169"/>
                    </a:cubicBezTo>
                    <a:cubicBezTo>
                      <a:pt x="20" y="167"/>
                      <a:pt x="14" y="166"/>
                      <a:pt x="8" y="164"/>
                    </a:cubicBezTo>
                    <a:cubicBezTo>
                      <a:pt x="3" y="162"/>
                      <a:pt x="0" y="158"/>
                      <a:pt x="0" y="152"/>
                    </a:cubicBezTo>
                    <a:cubicBezTo>
                      <a:pt x="0" y="142"/>
                      <a:pt x="0" y="131"/>
                      <a:pt x="0" y="121"/>
                    </a:cubicBezTo>
                    <a:cubicBezTo>
                      <a:pt x="0" y="115"/>
                      <a:pt x="3" y="112"/>
                      <a:pt x="8" y="110"/>
                    </a:cubicBezTo>
                    <a:cubicBezTo>
                      <a:pt x="10" y="109"/>
                      <a:pt x="12" y="109"/>
                      <a:pt x="14" y="109"/>
                    </a:cubicBezTo>
                    <a:cubicBezTo>
                      <a:pt x="26" y="108"/>
                      <a:pt x="31" y="99"/>
                      <a:pt x="33" y="89"/>
                    </a:cubicBezTo>
                    <a:cubicBezTo>
                      <a:pt x="34" y="87"/>
                      <a:pt x="33" y="85"/>
                      <a:pt x="32" y="83"/>
                    </a:cubicBezTo>
                    <a:cubicBezTo>
                      <a:pt x="30" y="77"/>
                      <a:pt x="27" y="72"/>
                      <a:pt x="25" y="67"/>
                    </a:cubicBezTo>
                    <a:cubicBezTo>
                      <a:pt x="22" y="62"/>
                      <a:pt x="22" y="57"/>
                      <a:pt x="27" y="53"/>
                    </a:cubicBezTo>
                    <a:cubicBezTo>
                      <a:pt x="34" y="46"/>
                      <a:pt x="41" y="39"/>
                      <a:pt x="48" y="32"/>
                    </a:cubicBezTo>
                    <a:cubicBezTo>
                      <a:pt x="52" y="27"/>
                      <a:pt x="56" y="27"/>
                      <a:pt x="61" y="29"/>
                    </a:cubicBezTo>
                    <a:cubicBezTo>
                      <a:pt x="64" y="31"/>
                      <a:pt x="67" y="32"/>
                      <a:pt x="69" y="33"/>
                    </a:cubicBezTo>
                    <a:cubicBezTo>
                      <a:pt x="77" y="38"/>
                      <a:pt x="84" y="40"/>
                      <a:pt x="93" y="35"/>
                    </a:cubicBezTo>
                    <a:cubicBezTo>
                      <a:pt x="97" y="33"/>
                      <a:pt x="100" y="31"/>
                      <a:pt x="101" y="26"/>
                    </a:cubicBezTo>
                    <a:cubicBezTo>
                      <a:pt x="109" y="0"/>
                      <a:pt x="106" y="3"/>
                      <a:pt x="133" y="3"/>
                    </a:cubicBezTo>
                    <a:cubicBezTo>
                      <a:pt x="160" y="3"/>
                      <a:pt x="155" y="2"/>
                      <a:pt x="163" y="25"/>
                    </a:cubicBezTo>
                    <a:cubicBezTo>
                      <a:pt x="166" y="36"/>
                      <a:pt x="180" y="41"/>
                      <a:pt x="189" y="36"/>
                    </a:cubicBezTo>
                    <a:cubicBezTo>
                      <a:pt x="193" y="34"/>
                      <a:pt x="198" y="32"/>
                      <a:pt x="201" y="30"/>
                    </a:cubicBezTo>
                    <a:cubicBezTo>
                      <a:pt x="208" y="26"/>
                      <a:pt x="213" y="28"/>
                      <a:pt x="218" y="33"/>
                    </a:cubicBezTo>
                    <a:cubicBezTo>
                      <a:pt x="224" y="39"/>
                      <a:pt x="230" y="46"/>
                      <a:pt x="237" y="52"/>
                    </a:cubicBezTo>
                    <a:cubicBezTo>
                      <a:pt x="242" y="56"/>
                      <a:pt x="242" y="61"/>
                      <a:pt x="239" y="66"/>
                    </a:cubicBezTo>
                    <a:cubicBezTo>
                      <a:pt x="237" y="69"/>
                      <a:pt x="236" y="73"/>
                      <a:pt x="234" y="77"/>
                    </a:cubicBezTo>
                    <a:cubicBezTo>
                      <a:pt x="229" y="82"/>
                      <a:pt x="230" y="88"/>
                      <a:pt x="232" y="94"/>
                    </a:cubicBezTo>
                    <a:cubicBezTo>
                      <a:pt x="235" y="101"/>
                      <a:pt x="239" y="105"/>
                      <a:pt x="246" y="107"/>
                    </a:cubicBezTo>
                    <a:cubicBezTo>
                      <a:pt x="250" y="108"/>
                      <a:pt x="254" y="109"/>
                      <a:pt x="259" y="111"/>
                    </a:cubicBezTo>
                    <a:cubicBezTo>
                      <a:pt x="265" y="113"/>
                      <a:pt x="269" y="117"/>
                      <a:pt x="269" y="125"/>
                    </a:cubicBezTo>
                    <a:cubicBezTo>
                      <a:pt x="268" y="133"/>
                      <a:pt x="269" y="142"/>
                      <a:pt x="269" y="150"/>
                    </a:cubicBezTo>
                    <a:cubicBezTo>
                      <a:pt x="269" y="159"/>
                      <a:pt x="267" y="162"/>
                      <a:pt x="258" y="165"/>
                    </a:cubicBezTo>
                    <a:cubicBezTo>
                      <a:pt x="256" y="165"/>
                      <a:pt x="254" y="166"/>
                      <a:pt x="252" y="166"/>
                    </a:cubicBezTo>
                    <a:cubicBezTo>
                      <a:pt x="242" y="167"/>
                      <a:pt x="236" y="173"/>
                      <a:pt x="234" y="183"/>
                    </a:cubicBezTo>
                    <a:cubicBezTo>
                      <a:pt x="234" y="186"/>
                      <a:pt x="233" y="190"/>
                      <a:pt x="234" y="193"/>
                    </a:cubicBezTo>
                    <a:cubicBezTo>
                      <a:pt x="236" y="198"/>
                      <a:pt x="239" y="203"/>
                      <a:pt x="242" y="208"/>
                    </a:cubicBezTo>
                    <a:cubicBezTo>
                      <a:pt x="245" y="213"/>
                      <a:pt x="244" y="218"/>
                      <a:pt x="240" y="222"/>
                    </a:cubicBezTo>
                    <a:cubicBezTo>
                      <a:pt x="233" y="229"/>
                      <a:pt x="225" y="236"/>
                      <a:pt x="218" y="243"/>
                    </a:cubicBezTo>
                    <a:cubicBezTo>
                      <a:pt x="214" y="247"/>
                      <a:pt x="210" y="248"/>
                      <a:pt x="205" y="246"/>
                    </a:cubicBezTo>
                    <a:cubicBezTo>
                      <a:pt x="202" y="244"/>
                      <a:pt x="199" y="243"/>
                      <a:pt x="196" y="241"/>
                    </a:cubicBezTo>
                    <a:cubicBezTo>
                      <a:pt x="189" y="236"/>
                      <a:pt x="183" y="235"/>
                      <a:pt x="175" y="239"/>
                    </a:cubicBezTo>
                    <a:cubicBezTo>
                      <a:pt x="169" y="241"/>
                      <a:pt x="166" y="245"/>
                      <a:pt x="164" y="251"/>
                    </a:cubicBezTo>
                    <a:cubicBezTo>
                      <a:pt x="158" y="272"/>
                      <a:pt x="158" y="272"/>
                      <a:pt x="137" y="272"/>
                    </a:cubicBezTo>
                    <a:cubicBezTo>
                      <a:pt x="131" y="272"/>
                      <a:pt x="125" y="272"/>
                      <a:pt x="119" y="272"/>
                    </a:cubicBezTo>
                    <a:cubicBezTo>
                      <a:pt x="113" y="272"/>
                      <a:pt x="109" y="269"/>
                      <a:pt x="108" y="264"/>
                    </a:cubicBezTo>
                    <a:cubicBezTo>
                      <a:pt x="107" y="261"/>
                      <a:pt x="106" y="258"/>
                      <a:pt x="105" y="255"/>
                    </a:cubicBezTo>
                    <a:cubicBezTo>
                      <a:pt x="105" y="243"/>
                      <a:pt x="96" y="239"/>
                      <a:pt x="86" y="237"/>
                    </a:cubicBezTo>
                    <a:cubicBezTo>
                      <a:pt x="83" y="236"/>
                      <a:pt x="79" y="237"/>
                      <a:pt x="76" y="239"/>
                    </a:cubicBezTo>
                    <a:cubicBezTo>
                      <a:pt x="70" y="241"/>
                      <a:pt x="64" y="245"/>
                      <a:pt x="58" y="248"/>
                    </a:cubicBezTo>
                    <a:close/>
                    <a:moveTo>
                      <a:pt x="133" y="83"/>
                    </a:moveTo>
                    <a:cubicBezTo>
                      <a:pt x="103" y="83"/>
                      <a:pt x="79" y="107"/>
                      <a:pt x="79" y="136"/>
                    </a:cubicBezTo>
                    <a:cubicBezTo>
                      <a:pt x="79" y="166"/>
                      <a:pt x="103" y="190"/>
                      <a:pt x="133" y="190"/>
                    </a:cubicBezTo>
                    <a:cubicBezTo>
                      <a:pt x="163" y="190"/>
                      <a:pt x="187" y="166"/>
                      <a:pt x="187" y="136"/>
                    </a:cubicBezTo>
                    <a:cubicBezTo>
                      <a:pt x="187" y="106"/>
                      <a:pt x="163" y="83"/>
                      <a:pt x="133" y="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IN"/>
              </a:p>
            </p:txBody>
          </p:sp>
          <p:grpSp>
            <p:nvGrpSpPr>
              <p:cNvPr id="26" name="Group 58">
                <a:extLst>
                  <a:ext uri="{FF2B5EF4-FFF2-40B4-BE49-F238E27FC236}">
                    <a16:creationId xmlns:a16="http://schemas.microsoft.com/office/drawing/2014/main" id="{35C5F834-4E19-4D89-954D-A59B728FEB5D}"/>
                  </a:ext>
                </a:extLst>
              </p:cNvPr>
              <p:cNvGrpSpPr/>
              <p:nvPr/>
            </p:nvGrpSpPr>
            <p:grpSpPr>
              <a:xfrm>
                <a:off x="6977516" y="1319271"/>
                <a:ext cx="45727" cy="172025"/>
                <a:chOff x="2710024" y="1094777"/>
                <a:chExt cx="72020" cy="270941"/>
              </a:xfrm>
              <a:grpFill/>
            </p:grpSpPr>
            <p:sp>
              <p:nvSpPr>
                <p:cNvPr id="27" name="Rectangle: Rounded Corners 59">
                  <a:extLst>
                    <a:ext uri="{FF2B5EF4-FFF2-40B4-BE49-F238E27FC236}">
                      <a16:creationId xmlns:a16="http://schemas.microsoft.com/office/drawing/2014/main" id="{A4316134-CDA7-457F-BF23-0CDF6459822B}"/>
                    </a:ext>
                  </a:extLst>
                </p:cNvPr>
                <p:cNvSpPr/>
                <p:nvPr/>
              </p:nvSpPr>
              <p:spPr>
                <a:xfrm>
                  <a:off x="2710024" y="1094777"/>
                  <a:ext cx="72008" cy="17898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Rectangle: Rounded Corners 60">
                  <a:extLst>
                    <a:ext uri="{FF2B5EF4-FFF2-40B4-BE49-F238E27FC236}">
                      <a16:creationId xmlns:a16="http://schemas.microsoft.com/office/drawing/2014/main" id="{A1BD59A4-2D2C-46ED-9D19-77ED629C722D}"/>
                    </a:ext>
                  </a:extLst>
                </p:cNvPr>
                <p:cNvSpPr/>
                <p:nvPr/>
              </p:nvSpPr>
              <p:spPr>
                <a:xfrm>
                  <a:off x="2710036" y="1285300"/>
                  <a:ext cx="72008" cy="8041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grpSp>
      <p:grpSp>
        <p:nvGrpSpPr>
          <p:cNvPr id="2" name="Groupe 1">
            <a:extLst>
              <a:ext uri="{FF2B5EF4-FFF2-40B4-BE49-F238E27FC236}">
                <a16:creationId xmlns:a16="http://schemas.microsoft.com/office/drawing/2014/main" id="{006DC1D9-0EDA-4BF7-A7B6-FA7438618316}"/>
              </a:ext>
            </a:extLst>
          </p:cNvPr>
          <p:cNvGrpSpPr/>
          <p:nvPr/>
        </p:nvGrpSpPr>
        <p:grpSpPr>
          <a:xfrm>
            <a:off x="346653" y="1130699"/>
            <a:ext cx="2992373" cy="937192"/>
            <a:chOff x="609441" y="1249486"/>
            <a:chExt cx="3036699" cy="1440426"/>
          </a:xfrm>
        </p:grpSpPr>
        <p:sp>
          <p:nvSpPr>
            <p:cNvPr id="9" name="Rectangle: Rounded Corners 1">
              <a:extLst>
                <a:ext uri="{FF2B5EF4-FFF2-40B4-BE49-F238E27FC236}">
                  <a16:creationId xmlns:a16="http://schemas.microsoft.com/office/drawing/2014/main" id="{D63212C9-45DA-4524-9DCE-7B3E6784F671}"/>
                </a:ext>
              </a:extLst>
            </p:cNvPr>
            <p:cNvSpPr/>
            <p:nvPr/>
          </p:nvSpPr>
          <p:spPr>
            <a:xfrm>
              <a:off x="609441" y="1249486"/>
              <a:ext cx="3036699" cy="1224136"/>
            </a:xfrm>
            <a:prstGeom prst="roundRect">
              <a:avLst>
                <a:gd name="adj" fmla="val 955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TextBox 43">
              <a:extLst>
                <a:ext uri="{FF2B5EF4-FFF2-40B4-BE49-F238E27FC236}">
                  <a16:creationId xmlns:a16="http://schemas.microsoft.com/office/drawing/2014/main" id="{2AED6E5C-0F1C-4987-9F96-03B554932A50}"/>
                </a:ext>
              </a:extLst>
            </p:cNvPr>
            <p:cNvSpPr txBox="1"/>
            <p:nvPr/>
          </p:nvSpPr>
          <p:spPr>
            <a:xfrm>
              <a:off x="1823702" y="1372151"/>
              <a:ext cx="1601760" cy="1317761"/>
            </a:xfrm>
            <a:prstGeom prst="rect">
              <a:avLst/>
            </a:prstGeom>
            <a:noFill/>
          </p:spPr>
          <p:txBody>
            <a:bodyPr wrap="square" lIns="0" rIns="0" rtlCol="0">
              <a:spAutoFit/>
            </a:bodyPr>
            <a:lstStyle/>
            <a:p>
              <a:r>
                <a:rPr lang="fr-FR" sz="1600" b="1" dirty="0">
                  <a:solidFill>
                    <a:schemeClr val="bg1"/>
                  </a:solidFill>
                  <a:latin typeface="Marianne" panose="02000000000000000000"/>
                </a:rPr>
                <a:t>Indicateurs importants :</a:t>
              </a:r>
            </a:p>
            <a:p>
              <a:endParaRPr lang="en-IN"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23" name="Straight Connector 50">
              <a:extLst>
                <a:ext uri="{FF2B5EF4-FFF2-40B4-BE49-F238E27FC236}">
                  <a16:creationId xmlns:a16="http://schemas.microsoft.com/office/drawing/2014/main" id="{68F946DF-5148-461C-9CE1-60885CF2757D}"/>
                </a:ext>
              </a:extLst>
            </p:cNvPr>
            <p:cNvCxnSpPr>
              <a:cxnSpLocks/>
            </p:cNvCxnSpPr>
            <p:nvPr/>
          </p:nvCxnSpPr>
          <p:spPr>
            <a:xfrm>
              <a:off x="1572791" y="1507554"/>
              <a:ext cx="0" cy="70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9" name="Group 68">
              <a:extLst>
                <a:ext uri="{FF2B5EF4-FFF2-40B4-BE49-F238E27FC236}">
                  <a16:creationId xmlns:a16="http://schemas.microsoft.com/office/drawing/2014/main" id="{4C9D06F1-42D7-4235-8AB1-1D827E5A31F9}"/>
                </a:ext>
              </a:extLst>
            </p:cNvPr>
            <p:cNvGrpSpPr/>
            <p:nvPr/>
          </p:nvGrpSpPr>
          <p:grpSpPr>
            <a:xfrm>
              <a:off x="914400" y="1666301"/>
              <a:ext cx="390506" cy="390506"/>
              <a:chOff x="-355600" y="1420813"/>
              <a:chExt cx="1000126" cy="1000125"/>
            </a:xfrm>
            <a:solidFill>
              <a:schemeClr val="bg1"/>
            </a:solidFill>
          </p:grpSpPr>
          <p:sp>
            <p:nvSpPr>
              <p:cNvPr id="30" name="Freeform 5">
                <a:extLst>
                  <a:ext uri="{FF2B5EF4-FFF2-40B4-BE49-F238E27FC236}">
                    <a16:creationId xmlns:a16="http://schemas.microsoft.com/office/drawing/2014/main" id="{35B8E2AC-E54C-4A8E-9D93-8657DD956F14}"/>
                  </a:ext>
                </a:extLst>
              </p:cNvPr>
              <p:cNvSpPr>
                <a:spLocks/>
              </p:cNvSpPr>
              <p:nvPr/>
            </p:nvSpPr>
            <p:spPr bwMode="auto">
              <a:xfrm>
                <a:off x="-355600" y="1420813"/>
                <a:ext cx="428625" cy="430213"/>
              </a:xfrm>
              <a:custGeom>
                <a:avLst/>
                <a:gdLst>
                  <a:gd name="T0" fmla="*/ 156 w 164"/>
                  <a:gd name="T1" fmla="*/ 0 h 164"/>
                  <a:gd name="T2" fmla="*/ 8 w 164"/>
                  <a:gd name="T3" fmla="*/ 0 h 164"/>
                  <a:gd name="T4" fmla="*/ 0 w 164"/>
                  <a:gd name="T5" fmla="*/ 8 h 164"/>
                  <a:gd name="T6" fmla="*/ 0 w 164"/>
                  <a:gd name="T7" fmla="*/ 156 h 164"/>
                  <a:gd name="T8" fmla="*/ 8 w 164"/>
                  <a:gd name="T9" fmla="*/ 164 h 164"/>
                  <a:gd name="T10" fmla="*/ 156 w 164"/>
                  <a:gd name="T11" fmla="*/ 164 h 164"/>
                  <a:gd name="T12" fmla="*/ 164 w 164"/>
                  <a:gd name="T13" fmla="*/ 156 h 164"/>
                  <a:gd name="T14" fmla="*/ 164 w 164"/>
                  <a:gd name="T15" fmla="*/ 8 h 164"/>
                  <a:gd name="T16" fmla="*/ 156 w 164"/>
                  <a:gd name="T1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164">
                    <a:moveTo>
                      <a:pt x="156" y="0"/>
                    </a:moveTo>
                    <a:cubicBezTo>
                      <a:pt x="8" y="0"/>
                      <a:pt x="8" y="0"/>
                      <a:pt x="8" y="0"/>
                    </a:cubicBezTo>
                    <a:cubicBezTo>
                      <a:pt x="4" y="0"/>
                      <a:pt x="0" y="4"/>
                      <a:pt x="0" y="8"/>
                    </a:cubicBezTo>
                    <a:cubicBezTo>
                      <a:pt x="0" y="156"/>
                      <a:pt x="0" y="156"/>
                      <a:pt x="0" y="156"/>
                    </a:cubicBezTo>
                    <a:cubicBezTo>
                      <a:pt x="0" y="161"/>
                      <a:pt x="4" y="164"/>
                      <a:pt x="8" y="164"/>
                    </a:cubicBezTo>
                    <a:cubicBezTo>
                      <a:pt x="156" y="164"/>
                      <a:pt x="156" y="164"/>
                      <a:pt x="156" y="164"/>
                    </a:cubicBezTo>
                    <a:cubicBezTo>
                      <a:pt x="161" y="164"/>
                      <a:pt x="164" y="161"/>
                      <a:pt x="164" y="156"/>
                    </a:cubicBezTo>
                    <a:cubicBezTo>
                      <a:pt x="164" y="8"/>
                      <a:pt x="164" y="8"/>
                      <a:pt x="164" y="8"/>
                    </a:cubicBezTo>
                    <a:cubicBezTo>
                      <a:pt x="164" y="4"/>
                      <a:pt x="161" y="0"/>
                      <a:pt x="1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1" name="Freeform 6">
                <a:extLst>
                  <a:ext uri="{FF2B5EF4-FFF2-40B4-BE49-F238E27FC236}">
                    <a16:creationId xmlns:a16="http://schemas.microsoft.com/office/drawing/2014/main" id="{87735761-FD6A-4631-9647-3F72A86DC5EA}"/>
                  </a:ext>
                </a:extLst>
              </p:cNvPr>
              <p:cNvSpPr>
                <a:spLocks/>
              </p:cNvSpPr>
              <p:nvPr/>
            </p:nvSpPr>
            <p:spPr bwMode="auto">
              <a:xfrm>
                <a:off x="214313" y="1420813"/>
                <a:ext cx="430213" cy="430213"/>
              </a:xfrm>
              <a:custGeom>
                <a:avLst/>
                <a:gdLst>
                  <a:gd name="T0" fmla="*/ 156 w 164"/>
                  <a:gd name="T1" fmla="*/ 0 h 164"/>
                  <a:gd name="T2" fmla="*/ 8 w 164"/>
                  <a:gd name="T3" fmla="*/ 0 h 164"/>
                  <a:gd name="T4" fmla="*/ 0 w 164"/>
                  <a:gd name="T5" fmla="*/ 8 h 164"/>
                  <a:gd name="T6" fmla="*/ 0 w 164"/>
                  <a:gd name="T7" fmla="*/ 156 h 164"/>
                  <a:gd name="T8" fmla="*/ 8 w 164"/>
                  <a:gd name="T9" fmla="*/ 164 h 164"/>
                  <a:gd name="T10" fmla="*/ 156 w 164"/>
                  <a:gd name="T11" fmla="*/ 164 h 164"/>
                  <a:gd name="T12" fmla="*/ 164 w 164"/>
                  <a:gd name="T13" fmla="*/ 156 h 164"/>
                  <a:gd name="T14" fmla="*/ 164 w 164"/>
                  <a:gd name="T15" fmla="*/ 8 h 164"/>
                  <a:gd name="T16" fmla="*/ 156 w 164"/>
                  <a:gd name="T1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164">
                    <a:moveTo>
                      <a:pt x="156" y="0"/>
                    </a:moveTo>
                    <a:cubicBezTo>
                      <a:pt x="8" y="0"/>
                      <a:pt x="8" y="0"/>
                      <a:pt x="8" y="0"/>
                    </a:cubicBezTo>
                    <a:cubicBezTo>
                      <a:pt x="3" y="0"/>
                      <a:pt x="0" y="4"/>
                      <a:pt x="0" y="8"/>
                    </a:cubicBezTo>
                    <a:cubicBezTo>
                      <a:pt x="0" y="156"/>
                      <a:pt x="0" y="156"/>
                      <a:pt x="0" y="156"/>
                    </a:cubicBezTo>
                    <a:cubicBezTo>
                      <a:pt x="0" y="161"/>
                      <a:pt x="3" y="164"/>
                      <a:pt x="8" y="164"/>
                    </a:cubicBezTo>
                    <a:cubicBezTo>
                      <a:pt x="156" y="164"/>
                      <a:pt x="156" y="164"/>
                      <a:pt x="156" y="164"/>
                    </a:cubicBezTo>
                    <a:cubicBezTo>
                      <a:pt x="160" y="164"/>
                      <a:pt x="164" y="161"/>
                      <a:pt x="164" y="156"/>
                    </a:cubicBezTo>
                    <a:cubicBezTo>
                      <a:pt x="164" y="8"/>
                      <a:pt x="164" y="8"/>
                      <a:pt x="164" y="8"/>
                    </a:cubicBezTo>
                    <a:cubicBezTo>
                      <a:pt x="164" y="4"/>
                      <a:pt x="160" y="0"/>
                      <a:pt x="1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2" name="Freeform 7">
                <a:extLst>
                  <a:ext uri="{FF2B5EF4-FFF2-40B4-BE49-F238E27FC236}">
                    <a16:creationId xmlns:a16="http://schemas.microsoft.com/office/drawing/2014/main" id="{A5CD1133-45A2-43E5-862C-91D44622E04F}"/>
                  </a:ext>
                </a:extLst>
              </p:cNvPr>
              <p:cNvSpPr>
                <a:spLocks/>
              </p:cNvSpPr>
              <p:nvPr/>
            </p:nvSpPr>
            <p:spPr bwMode="auto">
              <a:xfrm>
                <a:off x="-355600" y="1992313"/>
                <a:ext cx="428625" cy="428625"/>
              </a:xfrm>
              <a:custGeom>
                <a:avLst/>
                <a:gdLst>
                  <a:gd name="T0" fmla="*/ 156 w 164"/>
                  <a:gd name="T1" fmla="*/ 0 h 164"/>
                  <a:gd name="T2" fmla="*/ 8 w 164"/>
                  <a:gd name="T3" fmla="*/ 0 h 164"/>
                  <a:gd name="T4" fmla="*/ 0 w 164"/>
                  <a:gd name="T5" fmla="*/ 8 h 164"/>
                  <a:gd name="T6" fmla="*/ 0 w 164"/>
                  <a:gd name="T7" fmla="*/ 156 h 164"/>
                  <a:gd name="T8" fmla="*/ 8 w 164"/>
                  <a:gd name="T9" fmla="*/ 164 h 164"/>
                  <a:gd name="T10" fmla="*/ 156 w 164"/>
                  <a:gd name="T11" fmla="*/ 164 h 164"/>
                  <a:gd name="T12" fmla="*/ 164 w 164"/>
                  <a:gd name="T13" fmla="*/ 156 h 164"/>
                  <a:gd name="T14" fmla="*/ 164 w 164"/>
                  <a:gd name="T15" fmla="*/ 8 h 164"/>
                  <a:gd name="T16" fmla="*/ 156 w 164"/>
                  <a:gd name="T1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164">
                    <a:moveTo>
                      <a:pt x="156" y="0"/>
                    </a:moveTo>
                    <a:cubicBezTo>
                      <a:pt x="8" y="0"/>
                      <a:pt x="8" y="0"/>
                      <a:pt x="8" y="0"/>
                    </a:cubicBezTo>
                    <a:cubicBezTo>
                      <a:pt x="4" y="0"/>
                      <a:pt x="0" y="3"/>
                      <a:pt x="0" y="8"/>
                    </a:cubicBezTo>
                    <a:cubicBezTo>
                      <a:pt x="0" y="156"/>
                      <a:pt x="0" y="156"/>
                      <a:pt x="0" y="156"/>
                    </a:cubicBezTo>
                    <a:cubicBezTo>
                      <a:pt x="0" y="160"/>
                      <a:pt x="4" y="164"/>
                      <a:pt x="8" y="164"/>
                    </a:cubicBezTo>
                    <a:cubicBezTo>
                      <a:pt x="156" y="164"/>
                      <a:pt x="156" y="164"/>
                      <a:pt x="156" y="164"/>
                    </a:cubicBezTo>
                    <a:cubicBezTo>
                      <a:pt x="161" y="164"/>
                      <a:pt x="164" y="160"/>
                      <a:pt x="164" y="156"/>
                    </a:cubicBezTo>
                    <a:cubicBezTo>
                      <a:pt x="164" y="8"/>
                      <a:pt x="164" y="8"/>
                      <a:pt x="164" y="8"/>
                    </a:cubicBezTo>
                    <a:cubicBezTo>
                      <a:pt x="164" y="3"/>
                      <a:pt x="161" y="0"/>
                      <a:pt x="1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33" name="Freeform 8">
                <a:extLst>
                  <a:ext uri="{FF2B5EF4-FFF2-40B4-BE49-F238E27FC236}">
                    <a16:creationId xmlns:a16="http://schemas.microsoft.com/office/drawing/2014/main" id="{A96E4418-7512-4ED2-B50F-4DBAC1B59FCD}"/>
                  </a:ext>
                </a:extLst>
              </p:cNvPr>
              <p:cNvSpPr>
                <a:spLocks/>
              </p:cNvSpPr>
              <p:nvPr/>
            </p:nvSpPr>
            <p:spPr bwMode="auto">
              <a:xfrm>
                <a:off x="214313" y="1992313"/>
                <a:ext cx="430213" cy="428625"/>
              </a:xfrm>
              <a:custGeom>
                <a:avLst/>
                <a:gdLst>
                  <a:gd name="T0" fmla="*/ 156 w 164"/>
                  <a:gd name="T1" fmla="*/ 0 h 164"/>
                  <a:gd name="T2" fmla="*/ 8 w 164"/>
                  <a:gd name="T3" fmla="*/ 0 h 164"/>
                  <a:gd name="T4" fmla="*/ 0 w 164"/>
                  <a:gd name="T5" fmla="*/ 8 h 164"/>
                  <a:gd name="T6" fmla="*/ 0 w 164"/>
                  <a:gd name="T7" fmla="*/ 156 h 164"/>
                  <a:gd name="T8" fmla="*/ 8 w 164"/>
                  <a:gd name="T9" fmla="*/ 164 h 164"/>
                  <a:gd name="T10" fmla="*/ 156 w 164"/>
                  <a:gd name="T11" fmla="*/ 164 h 164"/>
                  <a:gd name="T12" fmla="*/ 164 w 164"/>
                  <a:gd name="T13" fmla="*/ 156 h 164"/>
                  <a:gd name="T14" fmla="*/ 164 w 164"/>
                  <a:gd name="T15" fmla="*/ 8 h 164"/>
                  <a:gd name="T16" fmla="*/ 156 w 164"/>
                  <a:gd name="T1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164">
                    <a:moveTo>
                      <a:pt x="156" y="0"/>
                    </a:moveTo>
                    <a:cubicBezTo>
                      <a:pt x="8" y="0"/>
                      <a:pt x="8" y="0"/>
                      <a:pt x="8" y="0"/>
                    </a:cubicBezTo>
                    <a:cubicBezTo>
                      <a:pt x="3" y="0"/>
                      <a:pt x="0" y="3"/>
                      <a:pt x="0" y="8"/>
                    </a:cubicBezTo>
                    <a:cubicBezTo>
                      <a:pt x="0" y="156"/>
                      <a:pt x="0" y="156"/>
                      <a:pt x="0" y="156"/>
                    </a:cubicBezTo>
                    <a:cubicBezTo>
                      <a:pt x="0" y="160"/>
                      <a:pt x="3" y="164"/>
                      <a:pt x="8" y="164"/>
                    </a:cubicBezTo>
                    <a:cubicBezTo>
                      <a:pt x="156" y="164"/>
                      <a:pt x="156" y="164"/>
                      <a:pt x="156" y="164"/>
                    </a:cubicBezTo>
                    <a:cubicBezTo>
                      <a:pt x="160" y="164"/>
                      <a:pt x="164" y="160"/>
                      <a:pt x="164" y="156"/>
                    </a:cubicBezTo>
                    <a:cubicBezTo>
                      <a:pt x="164" y="8"/>
                      <a:pt x="164" y="8"/>
                      <a:pt x="164" y="8"/>
                    </a:cubicBezTo>
                    <a:cubicBezTo>
                      <a:pt x="164" y="3"/>
                      <a:pt x="160" y="0"/>
                      <a:pt x="1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sp>
        <p:nvSpPr>
          <p:cNvPr id="34" name="Rectangle: Rounded Corners 1">
            <a:extLst>
              <a:ext uri="{FF2B5EF4-FFF2-40B4-BE49-F238E27FC236}">
                <a16:creationId xmlns:a16="http://schemas.microsoft.com/office/drawing/2014/main" id="{C3ECDB8D-3AE0-4E92-9F22-9AACE24A8B33}"/>
              </a:ext>
            </a:extLst>
          </p:cNvPr>
          <p:cNvSpPr/>
          <p:nvPr/>
        </p:nvSpPr>
        <p:spPr>
          <a:xfrm>
            <a:off x="328486" y="2073838"/>
            <a:ext cx="2992373" cy="2972970"/>
          </a:xfrm>
          <a:prstGeom prst="roundRect">
            <a:avLst>
              <a:gd name="adj" fmla="val 955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200" dirty="0">
                <a:latin typeface="Marianne" panose="02000000000000000000"/>
              </a:rPr>
              <a:t>- </a:t>
            </a:r>
            <a:r>
              <a:rPr lang="fr-FR" sz="1400" b="1" dirty="0">
                <a:latin typeface="Marianne" panose="02000000000000000000"/>
              </a:rPr>
              <a:t>Le</a:t>
            </a:r>
            <a:r>
              <a:rPr lang="fr-FR" sz="1200" dirty="0">
                <a:latin typeface="Marianne" panose="02000000000000000000"/>
              </a:rPr>
              <a:t> </a:t>
            </a:r>
            <a:r>
              <a:rPr lang="fr-FR" sz="1400" b="1" dirty="0">
                <a:latin typeface="Marianne" panose="02000000000000000000"/>
              </a:rPr>
              <a:t>développement</a:t>
            </a:r>
            <a:r>
              <a:rPr lang="fr-FR" sz="1400" dirty="0">
                <a:latin typeface="Marianne" panose="02000000000000000000"/>
              </a:rPr>
              <a:t> (pas de projets immobiliers en cours, pas de crédit en cours, pas de besoin de fournir services transport / parking, concurrence plus faible entre écoles privées)</a:t>
            </a:r>
          </a:p>
          <a:p>
            <a:pPr algn="just"/>
            <a:r>
              <a:rPr lang="fr-FR" sz="1400" dirty="0">
                <a:latin typeface="Marianne" panose="02000000000000000000"/>
              </a:rPr>
              <a:t>- </a:t>
            </a:r>
            <a:r>
              <a:rPr lang="fr-FR" sz="1400" b="1" dirty="0">
                <a:latin typeface="Marianne" panose="02000000000000000000"/>
              </a:rPr>
              <a:t>Les effectifs supérieurs </a:t>
            </a:r>
            <a:r>
              <a:rPr lang="fr-FR" sz="1400" dirty="0">
                <a:latin typeface="Marianne" panose="02000000000000000000"/>
              </a:rPr>
              <a:t>/ classe (entre 22 et 25 en maternelle et CP vs 18 pour </a:t>
            </a:r>
            <a:r>
              <a:rPr lang="fr-FR" sz="1400" dirty="0" err="1">
                <a:latin typeface="Marianne" panose="02000000000000000000"/>
              </a:rPr>
              <a:t>LFAdN</a:t>
            </a:r>
            <a:r>
              <a:rPr lang="fr-FR" sz="1400" dirty="0">
                <a:latin typeface="Marianne" panose="02000000000000000000"/>
              </a:rPr>
              <a:t>)</a:t>
            </a:r>
          </a:p>
          <a:p>
            <a:r>
              <a:rPr lang="fr-FR" sz="1400" dirty="0">
                <a:latin typeface="Marianne" panose="02000000000000000000"/>
              </a:rPr>
              <a:t>- </a:t>
            </a:r>
            <a:r>
              <a:rPr lang="fr-FR" sz="1400" b="1" dirty="0">
                <a:latin typeface="Marianne" panose="02000000000000000000"/>
              </a:rPr>
              <a:t>L’offre éducative : </a:t>
            </a:r>
            <a:r>
              <a:rPr lang="fr-FR" sz="1400" dirty="0">
                <a:latin typeface="Marianne" panose="02000000000000000000"/>
              </a:rPr>
              <a:t>(moins d’options type Sections Internationales, Sport &amp; Nature, Théâtre etc.)</a:t>
            </a:r>
          </a:p>
        </p:txBody>
      </p:sp>
      <p:sp>
        <p:nvSpPr>
          <p:cNvPr id="35" name="Rectangle: Rounded Corners 1">
            <a:extLst>
              <a:ext uri="{FF2B5EF4-FFF2-40B4-BE49-F238E27FC236}">
                <a16:creationId xmlns:a16="http://schemas.microsoft.com/office/drawing/2014/main" id="{D684A925-5327-4316-B4BF-E410F778E494}"/>
              </a:ext>
            </a:extLst>
          </p:cNvPr>
          <p:cNvSpPr/>
          <p:nvPr/>
        </p:nvSpPr>
        <p:spPr>
          <a:xfrm>
            <a:off x="3512275" y="2103111"/>
            <a:ext cx="2057945" cy="2972970"/>
          </a:xfrm>
          <a:prstGeom prst="roundRect">
            <a:avLst>
              <a:gd name="adj" fmla="val 9553"/>
            </a:avLst>
          </a:prstGeom>
          <a:solidFill>
            <a:srgbClr val="68C5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85750">
              <a:buFontTx/>
              <a:buChar char="-"/>
            </a:pPr>
            <a:r>
              <a:rPr lang="fr-FR" sz="1400" b="1" dirty="0">
                <a:latin typeface="Marianne" panose="02000000000000000000"/>
              </a:rPr>
              <a:t>Les Contextes économiques locaux </a:t>
            </a:r>
            <a:r>
              <a:rPr lang="fr-FR" sz="1400" dirty="0">
                <a:latin typeface="Marianne" panose="02000000000000000000"/>
              </a:rPr>
              <a:t>y compris nombre d’expatriés français différents</a:t>
            </a:r>
          </a:p>
          <a:p>
            <a:pPr algn="just"/>
            <a:endParaRPr lang="fr-FR" sz="600" dirty="0">
              <a:latin typeface="Marianne" panose="02000000000000000000"/>
            </a:endParaRPr>
          </a:p>
          <a:p>
            <a:pPr algn="just"/>
            <a:r>
              <a:rPr lang="fr-FR" sz="1400" dirty="0">
                <a:latin typeface="Marianne" panose="02000000000000000000"/>
              </a:rPr>
              <a:t> - </a:t>
            </a:r>
            <a:r>
              <a:rPr lang="fr-FR" sz="1400" b="1" dirty="0">
                <a:latin typeface="Marianne" panose="02000000000000000000"/>
              </a:rPr>
              <a:t>L’attractivité de la destination </a:t>
            </a:r>
            <a:r>
              <a:rPr lang="fr-FR" sz="1400" dirty="0">
                <a:latin typeface="Marianne" panose="02000000000000000000"/>
              </a:rPr>
              <a:t>pour les professeurs</a:t>
            </a:r>
          </a:p>
          <a:p>
            <a:pPr algn="just"/>
            <a:endParaRPr lang="fr-FR" sz="600" dirty="0">
              <a:latin typeface="Marianne" panose="02000000000000000000"/>
            </a:endParaRPr>
          </a:p>
          <a:p>
            <a:r>
              <a:rPr lang="fr-FR" sz="1400" dirty="0">
                <a:latin typeface="Marianne" panose="02000000000000000000"/>
              </a:rPr>
              <a:t>- </a:t>
            </a:r>
            <a:r>
              <a:rPr lang="fr-FR" sz="1400" b="1" dirty="0">
                <a:latin typeface="Marianne" panose="02000000000000000000"/>
              </a:rPr>
              <a:t>Les salaires du personnel très bas </a:t>
            </a:r>
            <a:r>
              <a:rPr lang="fr-FR" sz="1400" dirty="0">
                <a:latin typeface="Marianne" panose="02000000000000000000"/>
              </a:rPr>
              <a:t>et de nombreuses difficultés à recruter</a:t>
            </a:r>
          </a:p>
        </p:txBody>
      </p:sp>
      <p:sp>
        <p:nvSpPr>
          <p:cNvPr id="37" name="Rectangle: Rounded Corners 1">
            <a:extLst>
              <a:ext uri="{FF2B5EF4-FFF2-40B4-BE49-F238E27FC236}">
                <a16:creationId xmlns:a16="http://schemas.microsoft.com/office/drawing/2014/main" id="{CCAC25F4-4B62-4593-A86C-BFE4CC6C0167}"/>
              </a:ext>
            </a:extLst>
          </p:cNvPr>
          <p:cNvSpPr/>
          <p:nvPr/>
        </p:nvSpPr>
        <p:spPr>
          <a:xfrm>
            <a:off x="5823143" y="2086196"/>
            <a:ext cx="3006487" cy="2972970"/>
          </a:xfrm>
          <a:prstGeom prst="roundRect">
            <a:avLst>
              <a:gd name="adj" fmla="val 9553"/>
            </a:avLst>
          </a:prstGeom>
          <a:solidFill>
            <a:srgbClr val="FF6F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fr-FR" sz="1400" dirty="0">
                <a:latin typeface="Marianne" panose="02000000000000000000"/>
              </a:rPr>
              <a:t>Des établissements qui pratiquent </a:t>
            </a:r>
            <a:r>
              <a:rPr lang="fr-FR" sz="1400" b="1" dirty="0">
                <a:latin typeface="Marianne" panose="02000000000000000000"/>
              </a:rPr>
              <a:t>des tarifs préférentiels </a:t>
            </a:r>
            <a:r>
              <a:rPr lang="fr-FR" sz="1400" dirty="0">
                <a:latin typeface="Marianne" panose="02000000000000000000"/>
              </a:rPr>
              <a:t>pour les élèves de nationalité française  </a:t>
            </a:r>
          </a:p>
          <a:p>
            <a:pPr marL="285750" indent="-285750" algn="just">
              <a:buFontTx/>
              <a:buChar char="-"/>
            </a:pPr>
            <a:endParaRPr lang="fr-FR" sz="300" dirty="0">
              <a:latin typeface="Marianne" panose="02000000000000000000"/>
            </a:endParaRPr>
          </a:p>
          <a:p>
            <a:pPr marL="285750" indent="-285750" algn="just">
              <a:buFontTx/>
              <a:buChar char="-"/>
            </a:pPr>
            <a:r>
              <a:rPr lang="fr-FR" sz="1400" b="1" dirty="0">
                <a:latin typeface="Marianne" panose="02000000000000000000"/>
              </a:rPr>
              <a:t>Des tarifs de cantine 200% supérieur</a:t>
            </a:r>
            <a:r>
              <a:rPr lang="fr-FR" sz="1400" dirty="0">
                <a:latin typeface="Marianne" panose="02000000000000000000"/>
              </a:rPr>
              <a:t> à ceux de </a:t>
            </a:r>
            <a:r>
              <a:rPr lang="fr-FR" sz="1400" dirty="0" err="1">
                <a:latin typeface="Marianne" panose="02000000000000000000"/>
              </a:rPr>
              <a:t>LFAdN</a:t>
            </a:r>
            <a:endParaRPr lang="fr-FR" sz="1400" dirty="0">
              <a:latin typeface="Marianne" panose="02000000000000000000"/>
            </a:endParaRPr>
          </a:p>
          <a:p>
            <a:pPr marL="285750" indent="-285750" algn="just">
              <a:buFontTx/>
              <a:buChar char="-"/>
            </a:pPr>
            <a:endParaRPr lang="fr-FR" sz="300" dirty="0">
              <a:latin typeface="Marianne" panose="02000000000000000000"/>
            </a:endParaRPr>
          </a:p>
          <a:p>
            <a:pPr marL="285750" indent="-285750">
              <a:buFontTx/>
              <a:buChar char="-"/>
            </a:pPr>
            <a:r>
              <a:rPr lang="fr-FR" sz="1400" dirty="0">
                <a:latin typeface="Marianne" panose="02000000000000000000"/>
              </a:rPr>
              <a:t>Certains établissements pratiquent </a:t>
            </a:r>
            <a:r>
              <a:rPr lang="fr-FR" sz="1400" b="1" dirty="0">
                <a:latin typeface="Marianne" panose="02000000000000000000"/>
              </a:rPr>
              <a:t>des frais de réinscription chaque année </a:t>
            </a:r>
            <a:r>
              <a:rPr lang="fr-FR" sz="1400" dirty="0">
                <a:latin typeface="Marianne" panose="02000000000000000000"/>
              </a:rPr>
              <a:t>entre 150 et 500 euros/an </a:t>
            </a:r>
          </a:p>
          <a:p>
            <a:pPr marL="285750" indent="-285750" algn="just">
              <a:buFontTx/>
              <a:buChar char="-"/>
            </a:pPr>
            <a:endParaRPr lang="fr-FR" sz="300" dirty="0">
              <a:latin typeface="Marianne" panose="02000000000000000000"/>
            </a:endParaRPr>
          </a:p>
          <a:p>
            <a:pPr algn="just"/>
            <a:r>
              <a:rPr lang="fr-FR" sz="1400" dirty="0">
                <a:latin typeface="Marianne" panose="02000000000000000000"/>
              </a:rPr>
              <a:t>-  </a:t>
            </a:r>
            <a:r>
              <a:rPr lang="fr-FR" sz="1400" b="1" dirty="0">
                <a:latin typeface="Marianne" panose="02000000000000000000"/>
              </a:rPr>
              <a:t>Des frais de scolarité </a:t>
            </a:r>
            <a:r>
              <a:rPr lang="fr-FR" sz="1400" dirty="0">
                <a:latin typeface="Marianne" panose="02000000000000000000"/>
              </a:rPr>
              <a:t>dans le passé bien supérieurs au </a:t>
            </a:r>
            <a:r>
              <a:rPr lang="fr-FR" sz="1400" dirty="0" err="1">
                <a:latin typeface="Marianne" panose="02000000000000000000"/>
              </a:rPr>
              <a:t>LFAdN</a:t>
            </a:r>
            <a:r>
              <a:rPr lang="fr-FR" sz="1400" dirty="0">
                <a:latin typeface="Marianne" panose="02000000000000000000"/>
              </a:rPr>
              <a:t> (+30%)</a:t>
            </a:r>
          </a:p>
        </p:txBody>
      </p:sp>
    </p:spTree>
    <p:extLst>
      <p:ext uri="{BB962C8B-B14F-4D97-AF65-F5344CB8AC3E}">
        <p14:creationId xmlns:p14="http://schemas.microsoft.com/office/powerpoint/2010/main" val="4162899505"/>
      </p:ext>
    </p:extLst>
  </p:cSld>
  <p:clrMapOvr>
    <a:masterClrMapping/>
  </p:clrMapOvr>
</p:sld>
</file>

<file path=ppt/theme/theme1.xml><?xml version="1.0" encoding="utf-8"?>
<a:theme xmlns:a="http://schemas.openxmlformats.org/drawingml/2006/main" name="ppt_operateurs_aria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Arial">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SADR-pres">
  <a:themeElements>
    <a:clrScheme name="Personnalisé 4">
      <a:dk1>
        <a:srgbClr val="202124"/>
      </a:dk1>
      <a:lt1>
        <a:srgbClr val="36383C"/>
      </a:lt1>
      <a:dk2>
        <a:srgbClr val="94979C"/>
      </a:dk2>
      <a:lt2>
        <a:srgbClr val="F3F3F3"/>
      </a:lt2>
      <a:accent1>
        <a:srgbClr val="5266A1"/>
      </a:accent1>
      <a:accent2>
        <a:srgbClr val="444871"/>
      </a:accent2>
      <a:accent3>
        <a:srgbClr val="FF6F4C"/>
      </a:accent3>
      <a:accent4>
        <a:srgbClr val="E2E2E2"/>
      </a:accent4>
      <a:accent5>
        <a:srgbClr val="FFFFFF"/>
      </a:accent5>
      <a:accent6>
        <a:srgbClr val="FFFFFF"/>
      </a:accent6>
      <a:hlink>
        <a:srgbClr val="36383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UIDE ORION 1 - découvrir et personnaliser ORION v2.1" id="{5675BFA8-0903-4285-9F2A-B3C0D54A8F73}" vid="{FC4819CD-0B5A-4BC3-AECB-0325F2DCC54C}"/>
    </a:ext>
  </a:extLst>
</a:theme>
</file>

<file path=ppt/theme/theme3.xml><?xml version="1.0" encoding="utf-8"?>
<a:theme xmlns:a="http://schemas.openxmlformats.org/drawingml/2006/main" name="Contents Slide Master">
  <a:themeElements>
    <a:clrScheme name="ALLPPT-COLOR-A19">
      <a:dk1>
        <a:sysClr val="windowText" lastClr="000000"/>
      </a:dk1>
      <a:lt1>
        <a:sysClr val="window" lastClr="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2AEB8"/>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Theme">
  <a:themeElements>
    <a:clrScheme name="slidemodel.com">
      <a:dk1>
        <a:sysClr val="windowText" lastClr="000000"/>
      </a:dk1>
      <a:lt1>
        <a:sysClr val="window" lastClr="FFFFFF"/>
      </a:lt1>
      <a:dk2>
        <a:srgbClr val="1F497D"/>
      </a:dk2>
      <a:lt2>
        <a:srgbClr val="EEECE1"/>
      </a:lt2>
      <a:accent1>
        <a:srgbClr val="0779B7"/>
      </a:accent1>
      <a:accent2>
        <a:srgbClr val="019ADD"/>
      </a:accent2>
      <a:accent3>
        <a:srgbClr val="6BC2ED"/>
      </a:accent3>
      <a:accent4>
        <a:srgbClr val="A7CCDF"/>
      </a:accent4>
      <a:accent5>
        <a:srgbClr val="595959"/>
      </a:accent5>
      <a:accent6>
        <a:srgbClr val="3F3F3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ED7DE14C98EC4D9C0852353E53D63D" ma:contentTypeVersion="27" ma:contentTypeDescription="Create a new document." ma:contentTypeScope="" ma:versionID="1c169768ffbc840cd49fc9d7ff053bc7">
  <xsd:schema xmlns:xsd="http://www.w3.org/2001/XMLSchema" xmlns:xs="http://www.w3.org/2001/XMLSchema" xmlns:p="http://schemas.microsoft.com/office/2006/metadata/properties" xmlns:ns3="2203f4b3-9637-4119-8ef0-6cfa9e8fdeb1" xmlns:ns4="c9398c1f-b198-4cfe-9789-92b3eae3b41a" targetNamespace="http://schemas.microsoft.com/office/2006/metadata/properties" ma:root="true" ma:fieldsID="0a380bfe733743ca4d01f40950c02543" ns3:_="" ns4:_="">
    <xsd:import namespace="2203f4b3-9637-4119-8ef0-6cfa9e8fdeb1"/>
    <xsd:import namespace="c9398c1f-b198-4cfe-9789-92b3eae3b41a"/>
    <xsd:element name="properties">
      <xsd:complexType>
        <xsd:sequence>
          <xsd:element name="documentManagement">
            <xsd:complexType>
              <xsd:all>
                <xsd:element ref="ns3:SharedWithUsers" minOccurs="0"/>
                <xsd:element ref="ns4:NotebookType" minOccurs="0"/>
                <xsd:element ref="ns4:FolderType" minOccurs="0"/>
                <xsd:element ref="ns4:Owner" minOccurs="0"/>
                <xsd:element ref="ns4:DefaultSectionNames"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MediaServiceMetadata" minOccurs="0"/>
                <xsd:element ref="ns4:MediaServiceFastMetadata" minOccurs="0"/>
                <xsd:element ref="ns3:SharedWithDetails" minOccurs="0"/>
                <xsd:element ref="ns3:SharingHintHash" minOccurs="0"/>
                <xsd:element ref="ns4:MediaServiceDateTaken" minOccurs="0"/>
                <xsd:element ref="ns4:MediaServiceAutoTags" minOccurs="0"/>
                <xsd:element ref="ns4:MediaServiceGenerationTime" minOccurs="0"/>
                <xsd:element ref="ns4:MediaServiceEventHashCode" minOccurs="0"/>
                <xsd:element ref="ns4:MediaServiceLocation" minOccurs="0"/>
                <xsd:element ref="ns4:MediaServiceOCR"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3f4b3-9637-4119-8ef0-6cfa9e8fdeb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SharingHintHash" ma:index="23"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398c1f-b198-4cfe-9789-92b3eae3b41a" elementFormDefault="qualified">
    <xsd:import namespace="http://schemas.microsoft.com/office/2006/documentManagement/types"/>
    <xsd:import namespace="http://schemas.microsoft.com/office/infopath/2007/PartnerControls"/>
    <xsd:element name="NotebookType" ma:index="9" nillable="true" ma:displayName="Notebook Type" ma:internalName="NotebookType">
      <xsd:simpleType>
        <xsd:restriction base="dms:Text"/>
      </xsd:simpleType>
    </xsd:element>
    <xsd:element name="FolderType" ma:index="10" nillable="true" ma:displayName="Folder Type" ma:internalName="FolderType">
      <xsd:simpleType>
        <xsd:restriction base="dms:Text"/>
      </xsd:simpleType>
    </xsd:element>
    <xsd:element name="Owner" ma:index="11"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2" nillable="true" ma:displayName="Default Section Names" ma:internalName="DefaultSectionNames">
      <xsd:simpleType>
        <xsd:restriction base="dms:Note">
          <xsd:maxLength value="255"/>
        </xsd:restriction>
      </xsd:simpleType>
    </xsd:element>
    <xsd:element name="AppVersion" ma:index="13" nillable="true" ma:displayName="App Version" ma:internalName="AppVersion">
      <xsd:simpleType>
        <xsd:restriction base="dms:Text"/>
      </xsd:simpleType>
    </xsd:element>
    <xsd:element name="Teachers" ma:index="14"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5"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6"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7" nillable="true" ma:displayName="Invited Teachers" ma:internalName="Invited_Teachers">
      <xsd:simpleType>
        <xsd:restriction base="dms:Note">
          <xsd:maxLength value="255"/>
        </xsd:restriction>
      </xsd:simpleType>
    </xsd:element>
    <xsd:element name="Invited_Students" ma:index="18" nillable="true" ma:displayName="Invited Students" ma:internalName="Invited_Students">
      <xsd:simpleType>
        <xsd:restriction base="dms:Note">
          <xsd:maxLength value="255"/>
        </xsd:restriction>
      </xsd:simpleType>
    </xsd:element>
    <xsd:element name="Self_Registration_Enabled" ma:index="19" nillable="true" ma:displayName="Self_Registration_Enabled" ma:internalName="Self_Registration_Enabled">
      <xsd:simpleType>
        <xsd:restriction base="dms:Boolean"/>
      </xsd:simpleType>
    </xsd:element>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element name="MediaServiceDateTaken" ma:index="24" nillable="true" ma:displayName="MediaServiceDateTaken" ma:hidden="true" ma:internalName="MediaServiceDateTaken" ma:readOnly="true">
      <xsd:simpleType>
        <xsd:restriction base="dms:Text"/>
      </xsd:simpleType>
    </xsd:element>
    <xsd:element name="MediaServiceAutoTags" ma:index="25" nillable="true" ma:displayName="Tags" ma:internalName="MediaServiceAutoTags" ma:readOnly="true">
      <xsd:simpleType>
        <xsd:restriction base="dms:Text"/>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Location" ma:index="28" nillable="true" ma:displayName="Location" ma:internalName="MediaServiceLocation" ma:readOnly="true">
      <xsd:simpleType>
        <xsd:restriction base="dms:Text"/>
      </xsd:simpleType>
    </xsd:element>
    <xsd:element name="MediaServiceOCR" ma:index="29" nillable="true" ma:displayName="Extracted Text" ma:internalName="MediaServiceOCR" ma:readOnly="true">
      <xsd:simpleType>
        <xsd:restriction base="dms:Note">
          <xsd:maxLength value="255"/>
        </xsd:restriction>
      </xsd:simpleType>
    </xsd:element>
    <xsd:element name="MediaLengthInSeconds" ma:index="30" nillable="true" ma:displayName="MediaLengthInSeconds" ma:hidden="true" ma:internalName="MediaLengthInSeconds" ma:readOnly="true">
      <xsd:simpleType>
        <xsd:restriction base="dms:Unknown"/>
      </xsd:simpleType>
    </xsd:element>
    <xsd:element name="_activity" ma:index="31" nillable="true" ma:displayName="_activity" ma:hidden="true" ma:internalName="_activity">
      <xsd:simpleType>
        <xsd:restriction base="dms:Note"/>
      </xsd:simple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element name="MediaServiceSystemTags" ma:index="33" nillable="true" ma:displayName="MediaServiceSystemTags" ma:hidden="true" ma:internalName="MediaServiceSystemTags" ma:readOnly="true">
      <xsd:simpleType>
        <xsd:restriction base="dms:Note"/>
      </xsd:simpleType>
    </xsd:element>
    <xsd:element name="MediaServiceSearchProperties" ma:index="3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NotebookType xmlns="c9398c1f-b198-4cfe-9789-92b3eae3b41a" xsi:nil="true"/>
    <Students xmlns="c9398c1f-b198-4cfe-9789-92b3eae3b41a">
      <UserInfo>
        <DisplayName/>
        <AccountId xsi:nil="true"/>
        <AccountType/>
      </UserInfo>
    </Students>
    <Student_Groups xmlns="c9398c1f-b198-4cfe-9789-92b3eae3b41a">
      <UserInfo>
        <DisplayName/>
        <AccountId xsi:nil="true"/>
        <AccountType/>
      </UserInfo>
    </Student_Groups>
    <_activity xmlns="c9398c1f-b198-4cfe-9789-92b3eae3b41a" xsi:nil="true"/>
    <AppVersion xmlns="c9398c1f-b198-4cfe-9789-92b3eae3b41a" xsi:nil="true"/>
    <FolderType xmlns="c9398c1f-b198-4cfe-9789-92b3eae3b41a" xsi:nil="true"/>
    <Teachers xmlns="c9398c1f-b198-4cfe-9789-92b3eae3b41a">
      <UserInfo>
        <DisplayName/>
        <AccountId xsi:nil="true"/>
        <AccountType/>
      </UserInfo>
    </Teachers>
    <Self_Registration_Enabled xmlns="c9398c1f-b198-4cfe-9789-92b3eae3b41a" xsi:nil="true"/>
    <Invited_Students xmlns="c9398c1f-b198-4cfe-9789-92b3eae3b41a" xsi:nil="true"/>
    <Owner xmlns="c9398c1f-b198-4cfe-9789-92b3eae3b41a">
      <UserInfo>
        <DisplayName/>
        <AccountId xsi:nil="true"/>
        <AccountType/>
      </UserInfo>
    </Owner>
    <DefaultSectionNames xmlns="c9398c1f-b198-4cfe-9789-92b3eae3b41a" xsi:nil="true"/>
    <Invited_Teachers xmlns="c9398c1f-b198-4cfe-9789-92b3eae3b41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C04FF6-2D9F-417A-95D7-E019B1BA5F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3f4b3-9637-4119-8ef0-6cfa9e8fdeb1"/>
    <ds:schemaRef ds:uri="c9398c1f-b198-4cfe-9789-92b3eae3b4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6ED63D-FF22-41BB-8058-E7B4CCC2FCD2}">
  <ds:schemaRefs>
    <ds:schemaRef ds:uri="http://www.w3.org/XML/1998/namespace"/>
    <ds:schemaRef ds:uri="http://purl.org/dc/terms/"/>
    <ds:schemaRef ds:uri="http://purl.org/dc/dcmitype/"/>
    <ds:schemaRef ds:uri="http://schemas.openxmlformats.org/package/2006/metadata/core-properties"/>
    <ds:schemaRef ds:uri="http://schemas.microsoft.com/office/2006/documentManagement/types"/>
    <ds:schemaRef ds:uri="http://purl.org/dc/elements/1.1/"/>
    <ds:schemaRef ds:uri="c9398c1f-b198-4cfe-9789-92b3eae3b41a"/>
    <ds:schemaRef ds:uri="http://schemas.microsoft.com/office/infopath/2007/PartnerControls"/>
    <ds:schemaRef ds:uri="2203f4b3-9637-4119-8ef0-6cfa9e8fdeb1"/>
    <ds:schemaRef ds:uri="http://schemas.microsoft.com/office/2006/metadata/properties"/>
  </ds:schemaRefs>
</ds:datastoreItem>
</file>

<file path=customXml/itemProps3.xml><?xml version="1.0" encoding="utf-8"?>
<ds:datastoreItem xmlns:ds="http://schemas.openxmlformats.org/officeDocument/2006/customXml" ds:itemID="{02AA6240-480A-45BA-B92E-37D58D7A7B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ppt_operateurs_arial</Template>
  <TotalTime>22020</TotalTime>
  <Words>2248</Words>
  <Application>Microsoft Office PowerPoint</Application>
  <PresentationFormat>Affichage à l'écran (16:9)</PresentationFormat>
  <Paragraphs>329</Paragraphs>
  <Slides>24</Slides>
  <Notes>24</Notes>
  <HiddenSlides>0</HiddenSlides>
  <MMClips>0</MMClips>
  <ScaleCrop>false</ScaleCrop>
  <HeadingPairs>
    <vt:vector size="6" baseType="variant">
      <vt:variant>
        <vt:lpstr>Polices utilisées</vt:lpstr>
      </vt:variant>
      <vt:variant>
        <vt:i4>10</vt:i4>
      </vt:variant>
      <vt:variant>
        <vt:lpstr>Thème</vt:lpstr>
      </vt:variant>
      <vt:variant>
        <vt:i4>4</vt:i4>
      </vt:variant>
      <vt:variant>
        <vt:lpstr>Titres des diapositives</vt:lpstr>
      </vt:variant>
      <vt:variant>
        <vt:i4>24</vt:i4>
      </vt:variant>
    </vt:vector>
  </HeadingPairs>
  <TitlesOfParts>
    <vt:vector size="38" baseType="lpstr">
      <vt:lpstr>Arial</vt:lpstr>
      <vt:lpstr>Arial Unicode MS</vt:lpstr>
      <vt:lpstr>Calibri</vt:lpstr>
      <vt:lpstr>Inter</vt:lpstr>
      <vt:lpstr>Karla</vt:lpstr>
      <vt:lpstr>Marianne</vt:lpstr>
      <vt:lpstr>Marianne Bold</vt:lpstr>
      <vt:lpstr>Open Sans</vt:lpstr>
      <vt:lpstr>Segoe UI</vt:lpstr>
      <vt:lpstr>Wingdings</vt:lpstr>
      <vt:lpstr>ppt_operateurs_arial</vt:lpstr>
      <vt:lpstr>SADR-pres</vt:lpstr>
      <vt:lpstr>Contents Slide Master</vt:lpstr>
      <vt:lpstr>Office Theme</vt:lpstr>
      <vt:lpstr>Rencontre avec les parents </vt:lpstr>
      <vt:lpstr>Déroulée de la rencontre</vt:lpstr>
      <vt:lpstr>Présentation PowerPoint</vt:lpstr>
      <vt:lpstr>QUI SOMMES NOUS?  Conseil Directeur de la Fondation 2023-2024 Le Bureau </vt:lpstr>
      <vt:lpstr>Conseil Directeur de la Fondation 2023-2024 </vt:lpstr>
      <vt:lpstr>QUEL EST NOTRE FONCTIONNEMENT Un lycée conventionné à gestion parentale</vt:lpstr>
      <vt:lpstr>Quels sont les différents statuts des établissements de l’AEFE  :</vt:lpstr>
      <vt:lpstr>Quelles sont les principales responsabilités de la Fondation dans un lycée à gestion parentale ?</vt:lpstr>
      <vt:lpstr>Comparatif tarifs scolarité Autres variables entrant en compte dans le tarif  </vt:lpstr>
      <vt:lpstr>Présentation PowerPoint</vt:lpstr>
      <vt:lpstr>Nos ressources humaines</vt:lpstr>
      <vt:lpstr>Les finances de la Fondation  </vt:lpstr>
      <vt:lpstr>Les finances de la Fondation  </vt:lpstr>
      <vt:lpstr>Les finances de la Fondation  </vt:lpstr>
      <vt:lpstr>Présentation PowerPoint</vt:lpstr>
      <vt:lpstr>Présentation PowerPoint</vt:lpstr>
      <vt:lpstr>Présentation PowerPoint</vt:lpstr>
      <vt:lpstr>Les tarifs 2024/25 </vt:lpstr>
      <vt:lpstr>Présentation PowerPoint</vt:lpstr>
      <vt:lpstr>Questions des parents</vt:lpstr>
      <vt:lpstr>Questions et  réponses  </vt:lpstr>
      <vt:lpstr>Questions et  réponses  </vt:lpstr>
      <vt:lpstr>Les finances de la Fondation  </vt:lpstr>
      <vt:lpstr>FIN</vt:lpstr>
    </vt:vector>
  </TitlesOfParts>
  <Manager>Client</Manager>
  <Company>M.A.E.E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BARDOUL Camille (EXT CGI)</dc:creator>
  <cp:keywords/>
  <dc:description/>
  <cp:lastModifiedBy>TATUTA Laura</cp:lastModifiedBy>
  <cp:revision>116</cp:revision>
  <cp:lastPrinted>2024-02-22T11:24:20Z</cp:lastPrinted>
  <dcterms:created xsi:type="dcterms:W3CDTF">2020-03-19T10:13:12Z</dcterms:created>
  <dcterms:modified xsi:type="dcterms:W3CDTF">2024-02-23T08:42:54Z</dcterms:modified>
  <cp:category/>
  <dc:identifier/>
  <cp:contentStatus/>
  <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0x0101005EED7DE14C98EC4D9C0852353E53D63D</vt:lpwstr>
  </property>
</Properties>
</file>